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4"/>
  </p:notesMasterIdLst>
  <p:sldIdLst>
    <p:sldId id="282" r:id="rId2"/>
    <p:sldId id="288" r:id="rId3"/>
  </p:sldIdLst>
  <p:sldSz cx="18288000" cy="11520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C6397C-05C2-FB40-8A34-A6FD874CDF71}" v="6" dt="2026-04-12T19:29:20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831"/>
  </p:normalViewPr>
  <p:slideViewPr>
    <p:cSldViewPr snapToGrid="0">
      <p:cViewPr>
        <p:scale>
          <a:sx n="87" d="100"/>
          <a:sy n="87" d="100"/>
        </p:scale>
        <p:origin x="13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Carlos Sancho Núñez" userId="73691161-ac75-40d1-960e-160c18c4a410" providerId="ADAL" clId="{FAA64E24-74C2-5541-BF3A-38C71EFE1613}"/>
    <pc:docChg chg="undo custSel addSld delSld modSld">
      <pc:chgData name="José Carlos Sancho Núñez" userId="73691161-ac75-40d1-960e-160c18c4a410" providerId="ADAL" clId="{FAA64E24-74C2-5541-BF3A-38C71EFE1613}" dt="2026-04-12T19:29:25.309" v="230" actId="2696"/>
      <pc:docMkLst>
        <pc:docMk/>
      </pc:docMkLst>
      <pc:sldChg chg="addSp modSp mod">
        <pc:chgData name="José Carlos Sancho Núñez" userId="73691161-ac75-40d1-960e-160c18c4a410" providerId="ADAL" clId="{FAA64E24-74C2-5541-BF3A-38C71EFE1613}" dt="2026-04-12T19:28:38.591" v="224" actId="20577"/>
        <pc:sldMkLst>
          <pc:docMk/>
          <pc:sldMk cId="198490496" sldId="282"/>
        </pc:sldMkLst>
        <pc:spChg chg="mod">
          <ac:chgData name="José Carlos Sancho Núñez" userId="73691161-ac75-40d1-960e-160c18c4a410" providerId="ADAL" clId="{FAA64E24-74C2-5541-BF3A-38C71EFE1613}" dt="2026-04-04T14:08:52.262" v="161" actId="14100"/>
          <ac:spMkLst>
            <pc:docMk/>
            <pc:sldMk cId="198490496" sldId="282"/>
            <ac:spMk id="3" creationId="{8F587503-B6C9-4BEA-8F8F-C9F1278F58C0}"/>
          </ac:spMkLst>
        </pc:spChg>
        <pc:spChg chg="mod">
          <ac:chgData name="José Carlos Sancho Núñez" userId="73691161-ac75-40d1-960e-160c18c4a410" providerId="ADAL" clId="{FAA64E24-74C2-5541-BF3A-38C71EFE1613}" dt="2026-04-04T16:16:28.340" v="177" actId="1076"/>
          <ac:spMkLst>
            <pc:docMk/>
            <pc:sldMk cId="198490496" sldId="282"/>
            <ac:spMk id="4" creationId="{921F278A-0DBB-5298-B2AB-D90FBA4C72F1}"/>
          </ac:spMkLst>
        </pc:spChg>
        <pc:spChg chg="mod">
          <ac:chgData name="José Carlos Sancho Núñez" userId="73691161-ac75-40d1-960e-160c18c4a410" providerId="ADAL" clId="{FAA64E24-74C2-5541-BF3A-38C71EFE1613}" dt="2026-04-04T14:05:58.970" v="132" actId="1076"/>
          <ac:spMkLst>
            <pc:docMk/>
            <pc:sldMk cId="198490496" sldId="282"/>
            <ac:spMk id="8" creationId="{BACED1D1-CCB4-FB7D-1AF7-6E450C93B9F4}"/>
          </ac:spMkLst>
        </pc:spChg>
        <pc:spChg chg="mod">
          <ac:chgData name="José Carlos Sancho Núñez" userId="73691161-ac75-40d1-960e-160c18c4a410" providerId="ADAL" clId="{FAA64E24-74C2-5541-BF3A-38C71EFE1613}" dt="2026-04-04T14:08:56.766" v="162" actId="14100"/>
          <ac:spMkLst>
            <pc:docMk/>
            <pc:sldMk cId="198490496" sldId="282"/>
            <ac:spMk id="9" creationId="{FB1986AC-ADAD-1ED3-9603-90AE8A5B75D6}"/>
          </ac:spMkLst>
        </pc:spChg>
        <pc:spChg chg="add mod">
          <ac:chgData name="José Carlos Sancho Núñez" userId="73691161-ac75-40d1-960e-160c18c4a410" providerId="ADAL" clId="{FAA64E24-74C2-5541-BF3A-38C71EFE1613}" dt="2026-04-04T16:16:32.610" v="178" actId="14100"/>
          <ac:spMkLst>
            <pc:docMk/>
            <pc:sldMk cId="198490496" sldId="282"/>
            <ac:spMk id="10" creationId="{B7299757-0039-854C-A1CB-31C3DF150B00}"/>
          </ac:spMkLst>
        </pc:spChg>
        <pc:spChg chg="add mod">
          <ac:chgData name="José Carlos Sancho Núñez" userId="73691161-ac75-40d1-960e-160c18c4a410" providerId="ADAL" clId="{FAA64E24-74C2-5541-BF3A-38C71EFE1613}" dt="2026-04-07T08:30:53.975" v="186" actId="20577"/>
          <ac:spMkLst>
            <pc:docMk/>
            <pc:sldMk cId="198490496" sldId="282"/>
            <ac:spMk id="13" creationId="{A728960F-1C28-F7FA-849F-86000B2EA276}"/>
          </ac:spMkLst>
        </pc:spChg>
        <pc:spChg chg="add mod">
          <ac:chgData name="José Carlos Sancho Núñez" userId="73691161-ac75-40d1-960e-160c18c4a410" providerId="ADAL" clId="{FAA64E24-74C2-5541-BF3A-38C71EFE1613}" dt="2026-04-12T19:28:38.591" v="224" actId="20577"/>
          <ac:spMkLst>
            <pc:docMk/>
            <pc:sldMk cId="198490496" sldId="282"/>
            <ac:spMk id="14" creationId="{78DA7860-F9CA-3988-FF69-66947E7BF8D6}"/>
          </ac:spMkLst>
        </pc:spChg>
        <pc:spChg chg="mod">
          <ac:chgData name="José Carlos Sancho Núñez" userId="73691161-ac75-40d1-960e-160c18c4a410" providerId="ADAL" clId="{FAA64E24-74C2-5541-BF3A-38C71EFE1613}" dt="2026-04-04T14:08:20.737" v="158" actId="1076"/>
          <ac:spMkLst>
            <pc:docMk/>
            <pc:sldMk cId="198490496" sldId="282"/>
            <ac:spMk id="27" creationId="{48926358-1F19-A06D-A19D-75CBEDB02680}"/>
          </ac:spMkLst>
        </pc:spChg>
        <pc:spChg chg="mod">
          <ac:chgData name="José Carlos Sancho Núñez" userId="73691161-ac75-40d1-960e-160c18c4a410" providerId="ADAL" clId="{FAA64E24-74C2-5541-BF3A-38C71EFE1613}" dt="2026-04-04T14:08:20.737" v="158" actId="1076"/>
          <ac:spMkLst>
            <pc:docMk/>
            <pc:sldMk cId="198490496" sldId="282"/>
            <ac:spMk id="28" creationId="{9240D25A-500B-C5B7-999C-CCE402A9FFF1}"/>
          </ac:spMkLst>
        </pc:spChg>
        <pc:spChg chg="mod">
          <ac:chgData name="José Carlos Sancho Núñez" userId="73691161-ac75-40d1-960e-160c18c4a410" providerId="ADAL" clId="{FAA64E24-74C2-5541-BF3A-38C71EFE1613}" dt="2026-04-04T14:08:20.737" v="158" actId="1076"/>
          <ac:spMkLst>
            <pc:docMk/>
            <pc:sldMk cId="198490496" sldId="282"/>
            <ac:spMk id="29" creationId="{BFC210B2-D034-2C04-AA88-52809CEFCF9F}"/>
          </ac:spMkLst>
        </pc:spChg>
        <pc:spChg chg="mod">
          <ac:chgData name="José Carlos Sancho Núñez" userId="73691161-ac75-40d1-960e-160c18c4a410" providerId="ADAL" clId="{FAA64E24-74C2-5541-BF3A-38C71EFE1613}" dt="2026-04-04T14:06:13.379" v="146" actId="1076"/>
          <ac:spMkLst>
            <pc:docMk/>
            <pc:sldMk cId="198490496" sldId="282"/>
            <ac:spMk id="33" creationId="{3C8170CA-E655-FD9B-5FFC-F3382DF7BB5D}"/>
          </ac:spMkLst>
        </pc:spChg>
        <pc:spChg chg="mod">
          <ac:chgData name="José Carlos Sancho Núñez" userId="73691161-ac75-40d1-960e-160c18c4a410" providerId="ADAL" clId="{FAA64E24-74C2-5541-BF3A-38C71EFE1613}" dt="2026-04-04T14:06:44.210" v="152" actId="14100"/>
          <ac:spMkLst>
            <pc:docMk/>
            <pc:sldMk cId="198490496" sldId="282"/>
            <ac:spMk id="34" creationId="{0396CD51-5F69-E1F4-A3E4-3CA8FDB0CD82}"/>
          </ac:spMkLst>
        </pc:spChg>
        <pc:spChg chg="mod">
          <ac:chgData name="José Carlos Sancho Núñez" userId="73691161-ac75-40d1-960e-160c18c4a410" providerId="ADAL" clId="{FAA64E24-74C2-5541-BF3A-38C71EFE1613}" dt="2026-04-04T14:08:20.737" v="158" actId="1076"/>
          <ac:spMkLst>
            <pc:docMk/>
            <pc:sldMk cId="198490496" sldId="282"/>
            <ac:spMk id="35" creationId="{C206FEF4-27D9-883E-5ECC-7F3FCFCA5322}"/>
          </ac:spMkLst>
        </pc:spChg>
        <pc:spChg chg="mod">
          <ac:chgData name="José Carlos Sancho Núñez" userId="73691161-ac75-40d1-960e-160c18c4a410" providerId="ADAL" clId="{FAA64E24-74C2-5541-BF3A-38C71EFE1613}" dt="2026-04-12T19:28:17.252" v="193" actId="20577"/>
          <ac:spMkLst>
            <pc:docMk/>
            <pc:sldMk cId="198490496" sldId="282"/>
            <ac:spMk id="36" creationId="{5484F148-B53E-8C32-7D0F-E1321072ECB4}"/>
          </ac:spMkLst>
        </pc:spChg>
        <pc:spChg chg="mod">
          <ac:chgData name="José Carlos Sancho Núñez" userId="73691161-ac75-40d1-960e-160c18c4a410" providerId="ADAL" clId="{FAA64E24-74C2-5541-BF3A-38C71EFE1613}" dt="2026-04-04T14:07:42.353" v="153" actId="20577"/>
          <ac:spMkLst>
            <pc:docMk/>
            <pc:sldMk cId="198490496" sldId="282"/>
            <ac:spMk id="43" creationId="{F2F6BE45-FB07-CE34-AFD1-97E8231603EC}"/>
          </ac:spMkLst>
        </pc:spChg>
        <pc:spChg chg="mod">
          <ac:chgData name="José Carlos Sancho Núñez" userId="73691161-ac75-40d1-960e-160c18c4a410" providerId="ADAL" clId="{FAA64E24-74C2-5541-BF3A-38C71EFE1613}" dt="2026-04-04T08:53:34.902" v="42" actId="1076"/>
          <ac:spMkLst>
            <pc:docMk/>
            <pc:sldMk cId="198490496" sldId="282"/>
            <ac:spMk id="47" creationId="{D6DF2530-42F3-6CCB-DD6F-F381532E279E}"/>
          </ac:spMkLst>
        </pc:spChg>
        <pc:spChg chg="mod">
          <ac:chgData name="José Carlos Sancho Núñez" userId="73691161-ac75-40d1-960e-160c18c4a410" providerId="ADAL" clId="{FAA64E24-74C2-5541-BF3A-38C71EFE1613}" dt="2026-04-04T08:53:34.902" v="42" actId="1076"/>
          <ac:spMkLst>
            <pc:docMk/>
            <pc:sldMk cId="198490496" sldId="282"/>
            <ac:spMk id="48" creationId="{8ECF6223-458A-07DA-8D3A-FA6175871AF8}"/>
          </ac:spMkLst>
        </pc:spChg>
        <pc:spChg chg="mod">
          <ac:chgData name="José Carlos Sancho Núñez" userId="73691161-ac75-40d1-960e-160c18c4a410" providerId="ADAL" clId="{FAA64E24-74C2-5541-BF3A-38C71EFE1613}" dt="2026-04-04T08:53:34.902" v="42" actId="1076"/>
          <ac:spMkLst>
            <pc:docMk/>
            <pc:sldMk cId="198490496" sldId="282"/>
            <ac:spMk id="49" creationId="{9214169C-6889-7BF8-F2B5-AE50561F0D96}"/>
          </ac:spMkLst>
        </pc:spChg>
        <pc:spChg chg="mod">
          <ac:chgData name="José Carlos Sancho Núñez" userId="73691161-ac75-40d1-960e-160c18c4a410" providerId="ADAL" clId="{FAA64E24-74C2-5541-BF3A-38C71EFE1613}" dt="2026-04-04T08:53:34.902" v="42" actId="1076"/>
          <ac:spMkLst>
            <pc:docMk/>
            <pc:sldMk cId="198490496" sldId="282"/>
            <ac:spMk id="50" creationId="{EF145744-B753-9B8E-E500-F75A24624B39}"/>
          </ac:spMkLst>
        </pc:spChg>
        <pc:spChg chg="mod">
          <ac:chgData name="José Carlos Sancho Núñez" userId="73691161-ac75-40d1-960e-160c18c4a410" providerId="ADAL" clId="{FAA64E24-74C2-5541-BF3A-38C71EFE1613}" dt="2026-04-04T08:53:34.902" v="42" actId="1076"/>
          <ac:spMkLst>
            <pc:docMk/>
            <pc:sldMk cId="198490496" sldId="282"/>
            <ac:spMk id="51" creationId="{8854D8AA-F29F-703B-AD0A-DD313F56E148}"/>
          </ac:spMkLst>
        </pc:spChg>
        <pc:spChg chg="mod">
          <ac:chgData name="José Carlos Sancho Núñez" userId="73691161-ac75-40d1-960e-160c18c4a410" providerId="ADAL" clId="{FAA64E24-74C2-5541-BF3A-38C71EFE1613}" dt="2026-04-04T14:08:36.582" v="159" actId="1076"/>
          <ac:spMkLst>
            <pc:docMk/>
            <pc:sldMk cId="198490496" sldId="282"/>
            <ac:spMk id="55" creationId="{0706CF3E-6549-2EA4-4E5C-F241A96FF4B4}"/>
          </ac:spMkLst>
        </pc:spChg>
        <pc:spChg chg="mod">
          <ac:chgData name="José Carlos Sancho Núñez" userId="73691161-ac75-40d1-960e-160c18c4a410" providerId="ADAL" clId="{FAA64E24-74C2-5541-BF3A-38C71EFE1613}" dt="2026-04-04T14:08:36.582" v="159" actId="1076"/>
          <ac:spMkLst>
            <pc:docMk/>
            <pc:sldMk cId="198490496" sldId="282"/>
            <ac:spMk id="56" creationId="{DEDC9827-4AAB-FDBC-5470-035F600D76ED}"/>
          </ac:spMkLst>
        </pc:spChg>
        <pc:spChg chg="mod">
          <ac:chgData name="José Carlos Sancho Núñez" userId="73691161-ac75-40d1-960e-160c18c4a410" providerId="ADAL" clId="{FAA64E24-74C2-5541-BF3A-38C71EFE1613}" dt="2026-04-04T14:08:36.582" v="159" actId="1076"/>
          <ac:spMkLst>
            <pc:docMk/>
            <pc:sldMk cId="198490496" sldId="282"/>
            <ac:spMk id="57" creationId="{6CA8CC29-7299-C11D-2850-7FCDE3161000}"/>
          </ac:spMkLst>
        </pc:spChg>
        <pc:spChg chg="mod">
          <ac:chgData name="José Carlos Sancho Núñez" userId="73691161-ac75-40d1-960e-160c18c4a410" providerId="ADAL" clId="{FAA64E24-74C2-5541-BF3A-38C71EFE1613}" dt="2026-04-04T14:08:08.370" v="157" actId="14100"/>
          <ac:spMkLst>
            <pc:docMk/>
            <pc:sldMk cId="198490496" sldId="282"/>
            <ac:spMk id="1288" creationId="{ABE6B323-A209-62EE-1F26-FDA2E27C0B28}"/>
          </ac:spMkLst>
        </pc:spChg>
        <pc:spChg chg="mod">
          <ac:chgData name="José Carlos Sancho Núñez" userId="73691161-ac75-40d1-960e-160c18c4a410" providerId="ADAL" clId="{FAA64E24-74C2-5541-BF3A-38C71EFE1613}" dt="2026-03-29T11:00:04.659" v="4" actId="20577"/>
          <ac:spMkLst>
            <pc:docMk/>
            <pc:sldMk cId="198490496" sldId="282"/>
            <ac:spMk id="1345" creationId="{F8F81CEC-4302-CC2B-2444-EBE92C6F3914}"/>
          </ac:spMkLst>
        </pc:spChg>
      </pc:sldChg>
      <pc:sldChg chg="addSp delSp modSp add del mod">
        <pc:chgData name="José Carlos Sancho Núñez" userId="73691161-ac75-40d1-960e-160c18c4a410" providerId="ADAL" clId="{FAA64E24-74C2-5541-BF3A-38C71EFE1613}" dt="2026-04-12T19:29:25.309" v="230" actId="2696"/>
        <pc:sldMkLst>
          <pc:docMk/>
          <pc:sldMk cId="639059090" sldId="287"/>
        </pc:sldMkLst>
        <pc:spChg chg="mod">
          <ac:chgData name="José Carlos Sancho Núñez" userId="73691161-ac75-40d1-960e-160c18c4a410" providerId="ADAL" clId="{FAA64E24-74C2-5541-BF3A-38C71EFE1613}" dt="2026-04-07T11:26:39.722" v="192" actId="20577"/>
          <ac:spMkLst>
            <pc:docMk/>
            <pc:sldMk cId="639059090" sldId="287"/>
            <ac:spMk id="13" creationId="{44CE9AE0-F394-E24C-1C47-786A9CD1BE00}"/>
          </ac:spMkLst>
        </pc:spChg>
        <pc:spChg chg="add mod">
          <ac:chgData name="José Carlos Sancho Núñez" userId="73691161-ac75-40d1-960e-160c18c4a410" providerId="ADAL" clId="{FAA64E24-74C2-5541-BF3A-38C71EFE1613}" dt="2026-04-04T16:17:02.652" v="181"/>
          <ac:spMkLst>
            <pc:docMk/>
            <pc:sldMk cId="639059090" sldId="287"/>
            <ac:spMk id="15" creationId="{A4EDDA17-E1F3-3F0A-4249-596F44063751}"/>
          </ac:spMkLst>
        </pc:spChg>
        <pc:spChg chg="add mod">
          <ac:chgData name="José Carlos Sancho Núñez" userId="73691161-ac75-40d1-960e-160c18c4a410" providerId="ADAL" clId="{FAA64E24-74C2-5541-BF3A-38C71EFE1613}" dt="2026-04-04T16:17:02.652" v="181"/>
          <ac:spMkLst>
            <pc:docMk/>
            <pc:sldMk cId="639059090" sldId="287"/>
            <ac:spMk id="16" creationId="{685A8694-0F4B-4C5A-9533-9E975E4F7E80}"/>
          </ac:spMkLst>
        </pc:spChg>
      </pc:sldChg>
      <pc:sldChg chg="addSp delSp modSp add mod">
        <pc:chgData name="José Carlos Sancho Núñez" userId="73691161-ac75-40d1-960e-160c18c4a410" providerId="ADAL" clId="{FAA64E24-74C2-5541-BF3A-38C71EFE1613}" dt="2026-04-12T19:29:20.475" v="229"/>
        <pc:sldMkLst>
          <pc:docMk/>
          <pc:sldMk cId="1073958247" sldId="288"/>
        </pc:sldMkLst>
        <pc:spChg chg="add mod">
          <ac:chgData name="José Carlos Sancho Núñez" userId="73691161-ac75-40d1-960e-160c18c4a410" providerId="ADAL" clId="{FAA64E24-74C2-5541-BF3A-38C71EFE1613}" dt="2026-04-12T19:29:20.475" v="229"/>
          <ac:spMkLst>
            <pc:docMk/>
            <pc:sldMk cId="1073958247" sldId="288"/>
            <ac:spMk id="15" creationId="{DD12B7AB-8A45-231C-3A12-545FBC0C1611}"/>
          </ac:spMkLst>
        </pc:spChg>
        <pc:spChg chg="add mod">
          <ac:chgData name="José Carlos Sancho Núñez" userId="73691161-ac75-40d1-960e-160c18c4a410" providerId="ADAL" clId="{FAA64E24-74C2-5541-BF3A-38C71EFE1613}" dt="2026-04-12T19:29:20.475" v="229"/>
          <ac:spMkLst>
            <pc:docMk/>
            <pc:sldMk cId="1073958247" sldId="288"/>
            <ac:spMk id="16" creationId="{141891DE-ED66-B6AC-78B8-5D9E1F7E460E}"/>
          </ac:spMkLst>
        </pc:spChg>
        <pc:spChg chg="del">
          <ac:chgData name="José Carlos Sancho Núñez" userId="73691161-ac75-40d1-960e-160c18c4a410" providerId="ADAL" clId="{FAA64E24-74C2-5541-BF3A-38C71EFE1613}" dt="2026-04-12T19:29:19.857" v="228" actId="478"/>
          <ac:spMkLst>
            <pc:docMk/>
            <pc:sldMk cId="1073958247" sldId="288"/>
            <ac:spMk id="1293" creationId="{50368734-4D76-72C4-286F-3758AFCA23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70594-1CCA-AC4C-A1E2-F70E5CE8974E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143000"/>
            <a:ext cx="4899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2BCF1-3706-9D49-9FA6-392A644EE62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8906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1pPr>
    <a:lvl2pPr marL="663319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2pPr>
    <a:lvl3pPr marL="1326635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3pPr>
    <a:lvl4pPr marL="1989954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4pPr>
    <a:lvl5pPr marL="2653272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5pPr>
    <a:lvl6pPr marL="3316591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6pPr>
    <a:lvl7pPr marL="3979908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7pPr>
    <a:lvl8pPr marL="4643227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8pPr>
    <a:lvl9pPr marL="5306546" algn="l" defTabSz="1326635" rtl="0" eaLnBrk="1" latinLnBrk="0" hangingPunct="1">
      <a:defRPr sz="17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054CE-61BF-13C6-5961-CFB8AEC48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99ECC88-4156-43AF-7BAE-3C69A78B7A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79488" y="1143000"/>
            <a:ext cx="4899025" cy="30861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3F762A4-1C1F-6394-FACF-8B2FF9E1E3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6D8C944-9C02-F885-CEB8-CCAD29693C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4728E-79C1-5E49-B659-08D123A6B3E2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4191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CF6D8-3CCD-13A1-FFF9-853CD2C4B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55D1328-B5E1-9BD9-338C-7AB4DA2F48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79488" y="1143000"/>
            <a:ext cx="4899025" cy="3086100"/>
          </a:xfrm>
        </p:spPr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CA9A3A5-733C-C061-8632-26E31AFD28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3B3CBC-6E61-15DE-3F1C-6B7082D81C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4728E-79C1-5E49-B659-08D123A6B3E2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2851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885414"/>
            <a:ext cx="13716000" cy="4010837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6050924"/>
            <a:ext cx="13716000" cy="2781450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4543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941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613359"/>
            <a:ext cx="3943350" cy="976308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613359"/>
            <a:ext cx="11601450" cy="976308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8977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6026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872123"/>
            <a:ext cx="15773400" cy="4792202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7709662"/>
            <a:ext cx="15773400" cy="2520106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388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3066796"/>
            <a:ext cx="7772400" cy="73096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3066796"/>
            <a:ext cx="7772400" cy="73096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4641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613360"/>
            <a:ext cx="15773400" cy="222676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824120"/>
            <a:ext cx="7736681" cy="138405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4208178"/>
            <a:ext cx="7736681" cy="618959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824120"/>
            <a:ext cx="7774782" cy="138405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4208178"/>
            <a:ext cx="7774782" cy="618959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29779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9224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470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68032"/>
            <a:ext cx="5898356" cy="26881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658738"/>
            <a:ext cx="9258300" cy="818701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456146"/>
            <a:ext cx="5898356" cy="6402939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5270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68032"/>
            <a:ext cx="5898356" cy="26881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658738"/>
            <a:ext cx="9258300" cy="818701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456146"/>
            <a:ext cx="5898356" cy="6402939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907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613360"/>
            <a:ext cx="15773400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3066796"/>
            <a:ext cx="15773400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10677787"/>
            <a:ext cx="411480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3B5EF-BA23-3E45-926E-D5C817B0551A}" type="datetimeFigureOut">
              <a:rPr lang="es-ES_tradnl" smtClean="0"/>
              <a:t>12/4/26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10677787"/>
            <a:ext cx="617220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10677787"/>
            <a:ext cx="4114800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23BF8C-475A-D64F-8BDF-88D1A8C3386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707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024A7-3AB7-7B99-A28E-B1664D656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id="{8F587503-B6C9-4BEA-8F8F-C9F1278F58C0}"/>
              </a:ext>
            </a:extLst>
          </p:cNvPr>
          <p:cNvSpPr/>
          <p:nvPr/>
        </p:nvSpPr>
        <p:spPr>
          <a:xfrm>
            <a:off x="6837013" y="4202267"/>
            <a:ext cx="4680932" cy="2453294"/>
          </a:xfrm>
          <a:prstGeom prst="roundRect">
            <a:avLst>
              <a:gd name="adj" fmla="val 3621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FB1986AC-ADAD-1ED3-9603-90AE8A5B75D6}"/>
              </a:ext>
            </a:extLst>
          </p:cNvPr>
          <p:cNvSpPr/>
          <p:nvPr/>
        </p:nvSpPr>
        <p:spPr>
          <a:xfrm>
            <a:off x="4508706" y="4225158"/>
            <a:ext cx="2262562" cy="2037590"/>
          </a:xfrm>
          <a:prstGeom prst="roundRect">
            <a:avLst>
              <a:gd name="adj" fmla="val 6541"/>
            </a:avLst>
          </a:prstGeom>
          <a:solidFill>
            <a:schemeClr val="accent5">
              <a:lumMod val="40000"/>
              <a:lumOff val="60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54" name="Rectángulo redondeado 1353">
            <a:extLst>
              <a:ext uri="{FF2B5EF4-FFF2-40B4-BE49-F238E27FC236}">
                <a16:creationId xmlns:a16="http://schemas.microsoft.com/office/drawing/2014/main" id="{363EDBB8-C1EC-3F7B-F86D-5DDCA1F21B07}"/>
              </a:ext>
            </a:extLst>
          </p:cNvPr>
          <p:cNvSpPr/>
          <p:nvPr/>
        </p:nvSpPr>
        <p:spPr>
          <a:xfrm>
            <a:off x="11825847" y="7267904"/>
            <a:ext cx="4149180" cy="2278021"/>
          </a:xfrm>
          <a:prstGeom prst="roundRect">
            <a:avLst>
              <a:gd name="adj" fmla="val 7119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13" name="CuadroTexto 1112">
            <a:extLst>
              <a:ext uri="{FF2B5EF4-FFF2-40B4-BE49-F238E27FC236}">
                <a16:creationId xmlns:a16="http://schemas.microsoft.com/office/drawing/2014/main" id="{BDC98F0D-A613-A568-85EA-51C6C0CE616B}"/>
              </a:ext>
            </a:extLst>
          </p:cNvPr>
          <p:cNvSpPr txBox="1"/>
          <p:nvPr/>
        </p:nvSpPr>
        <p:spPr>
          <a:xfrm>
            <a:off x="1366726" y="600986"/>
            <a:ext cx="151493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400" b="1" dirty="0">
                <a:latin typeface="Candara" panose="020E0502030303020204" pitchFamily="34" charset="0"/>
              </a:rPr>
              <a:t>MAPA DE PROCESOS DE LA UNIVERSIDAD DE EXTREMADURA </a:t>
            </a:r>
          </a:p>
        </p:txBody>
      </p:sp>
      <p:sp>
        <p:nvSpPr>
          <p:cNvPr id="1288" name="Rectángulo redondeado 1287">
            <a:extLst>
              <a:ext uri="{FF2B5EF4-FFF2-40B4-BE49-F238E27FC236}">
                <a16:creationId xmlns:a16="http://schemas.microsoft.com/office/drawing/2014/main" id="{ABE6B323-A209-62EE-1F26-FDA2E27C0B28}"/>
              </a:ext>
            </a:extLst>
          </p:cNvPr>
          <p:cNvSpPr/>
          <p:nvPr/>
        </p:nvSpPr>
        <p:spPr>
          <a:xfrm>
            <a:off x="2014706" y="4234218"/>
            <a:ext cx="2414471" cy="2028530"/>
          </a:xfrm>
          <a:prstGeom prst="roundRect">
            <a:avLst>
              <a:gd name="adj" fmla="val 6541"/>
            </a:avLst>
          </a:prstGeom>
          <a:solidFill>
            <a:srgbClr val="C00000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289" name="Rectángulo redondeado 1288">
            <a:extLst>
              <a:ext uri="{FF2B5EF4-FFF2-40B4-BE49-F238E27FC236}">
                <a16:creationId xmlns:a16="http://schemas.microsoft.com/office/drawing/2014/main" id="{374B5E9D-46CF-3354-53DB-74830EDABAAC}"/>
              </a:ext>
            </a:extLst>
          </p:cNvPr>
          <p:cNvSpPr/>
          <p:nvPr/>
        </p:nvSpPr>
        <p:spPr>
          <a:xfrm>
            <a:off x="2033069" y="2732815"/>
            <a:ext cx="9319652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cxnSp>
        <p:nvCxnSpPr>
          <p:cNvPr id="1290" name="Conector recto 1289">
            <a:extLst>
              <a:ext uri="{FF2B5EF4-FFF2-40B4-BE49-F238E27FC236}">
                <a16:creationId xmlns:a16="http://schemas.microsoft.com/office/drawing/2014/main" id="{CC3684F3-6E69-182B-41CD-2522D0F767B9}"/>
              </a:ext>
            </a:extLst>
          </p:cNvPr>
          <p:cNvCxnSpPr>
            <a:cxnSpLocks/>
          </p:cNvCxnSpPr>
          <p:nvPr/>
        </p:nvCxnSpPr>
        <p:spPr>
          <a:xfrm>
            <a:off x="11536221" y="2702642"/>
            <a:ext cx="163807" cy="692275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1" name="CuadroTexto 1290">
            <a:extLst>
              <a:ext uri="{FF2B5EF4-FFF2-40B4-BE49-F238E27FC236}">
                <a16:creationId xmlns:a16="http://schemas.microsoft.com/office/drawing/2014/main" id="{EFD88C8A-40D0-6CBE-6368-E9E9000434F6}"/>
              </a:ext>
            </a:extLst>
          </p:cNvPr>
          <p:cNvSpPr txBox="1"/>
          <p:nvPr/>
        </p:nvSpPr>
        <p:spPr>
          <a:xfrm rot="16200000">
            <a:off x="936765" y="3083980"/>
            <a:ext cx="1796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ESTRATÉGICOS</a:t>
            </a:r>
          </a:p>
        </p:txBody>
      </p:sp>
      <p:sp>
        <p:nvSpPr>
          <p:cNvPr id="1293" name="CuadroTexto 1292">
            <a:extLst>
              <a:ext uri="{FF2B5EF4-FFF2-40B4-BE49-F238E27FC236}">
                <a16:creationId xmlns:a16="http://schemas.microsoft.com/office/drawing/2014/main" id="{2E8FF550-5EF3-0505-1026-7B4B30BAC4C9}"/>
              </a:ext>
            </a:extLst>
          </p:cNvPr>
          <p:cNvSpPr txBox="1"/>
          <p:nvPr/>
        </p:nvSpPr>
        <p:spPr>
          <a:xfrm>
            <a:off x="13546144" y="2317523"/>
            <a:ext cx="9862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b="1" dirty="0"/>
              <a:t>CENTROS</a:t>
            </a:r>
          </a:p>
        </p:txBody>
      </p:sp>
      <p:sp>
        <p:nvSpPr>
          <p:cNvPr id="1294" name="CuadroTexto 1293">
            <a:extLst>
              <a:ext uri="{FF2B5EF4-FFF2-40B4-BE49-F238E27FC236}">
                <a16:creationId xmlns:a16="http://schemas.microsoft.com/office/drawing/2014/main" id="{A3A76A5F-875D-95FD-CD9B-E69D4B20C7F4}"/>
              </a:ext>
            </a:extLst>
          </p:cNvPr>
          <p:cNvSpPr txBox="1"/>
          <p:nvPr/>
        </p:nvSpPr>
        <p:spPr>
          <a:xfrm rot="16200000">
            <a:off x="1408667" y="4789849"/>
            <a:ext cx="879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CLAVE</a:t>
            </a:r>
          </a:p>
        </p:txBody>
      </p:sp>
      <p:sp>
        <p:nvSpPr>
          <p:cNvPr id="1295" name="CuadroTexto 1294">
            <a:extLst>
              <a:ext uri="{FF2B5EF4-FFF2-40B4-BE49-F238E27FC236}">
                <a16:creationId xmlns:a16="http://schemas.microsoft.com/office/drawing/2014/main" id="{17BAD399-B5AF-A50A-B2A7-BFAC9F3D62ED}"/>
              </a:ext>
            </a:extLst>
          </p:cNvPr>
          <p:cNvSpPr txBox="1"/>
          <p:nvPr/>
        </p:nvSpPr>
        <p:spPr>
          <a:xfrm rot="16200000">
            <a:off x="1233081" y="8004970"/>
            <a:ext cx="1193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SOPORTE</a:t>
            </a:r>
          </a:p>
        </p:txBody>
      </p:sp>
      <p:sp>
        <p:nvSpPr>
          <p:cNvPr id="1297" name="Rectángulo redondeado 1296">
            <a:extLst>
              <a:ext uri="{FF2B5EF4-FFF2-40B4-BE49-F238E27FC236}">
                <a16:creationId xmlns:a16="http://schemas.microsoft.com/office/drawing/2014/main" id="{B8020149-97A5-A956-911F-4AB211BDF79B}"/>
              </a:ext>
            </a:extLst>
          </p:cNvPr>
          <p:cNvSpPr/>
          <p:nvPr/>
        </p:nvSpPr>
        <p:spPr>
          <a:xfrm>
            <a:off x="2022478" y="7267904"/>
            <a:ext cx="9570166" cy="2299292"/>
          </a:xfrm>
          <a:prstGeom prst="roundRect">
            <a:avLst>
              <a:gd name="adj" fmla="val 4548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15" name="Rectángulo redondeado 1314">
            <a:extLst>
              <a:ext uri="{FF2B5EF4-FFF2-40B4-BE49-F238E27FC236}">
                <a16:creationId xmlns:a16="http://schemas.microsoft.com/office/drawing/2014/main" id="{A58AC52B-549C-5510-31DC-C363887B81F2}"/>
              </a:ext>
            </a:extLst>
          </p:cNvPr>
          <p:cNvSpPr/>
          <p:nvPr/>
        </p:nvSpPr>
        <p:spPr>
          <a:xfrm rot="10800000">
            <a:off x="2014706" y="7267904"/>
            <a:ext cx="957793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33" name="CuadroTexto 1332">
            <a:extLst>
              <a:ext uri="{FF2B5EF4-FFF2-40B4-BE49-F238E27FC236}">
                <a16:creationId xmlns:a16="http://schemas.microsoft.com/office/drawing/2014/main" id="{101E0DA0-F546-1822-5B00-2CCF1EB95517}"/>
              </a:ext>
            </a:extLst>
          </p:cNvPr>
          <p:cNvSpPr txBox="1"/>
          <p:nvPr/>
        </p:nvSpPr>
        <p:spPr>
          <a:xfrm>
            <a:off x="2205988" y="3942188"/>
            <a:ext cx="20778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C00000"/>
                </a:solidFill>
              </a:rPr>
              <a:t>ACCESO</a:t>
            </a:r>
          </a:p>
        </p:txBody>
      </p:sp>
      <p:sp>
        <p:nvSpPr>
          <p:cNvPr id="1346" name="Rectángulo redondeado 1345">
            <a:extLst>
              <a:ext uri="{FF2B5EF4-FFF2-40B4-BE49-F238E27FC236}">
                <a16:creationId xmlns:a16="http://schemas.microsoft.com/office/drawing/2014/main" id="{48F0FBC5-D721-B759-3340-8E24D9868BF9}"/>
              </a:ext>
            </a:extLst>
          </p:cNvPr>
          <p:cNvSpPr/>
          <p:nvPr/>
        </p:nvSpPr>
        <p:spPr>
          <a:xfrm>
            <a:off x="11825847" y="2760885"/>
            <a:ext cx="4184889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49" name="Rectángulo redondeado 1348">
            <a:extLst>
              <a:ext uri="{FF2B5EF4-FFF2-40B4-BE49-F238E27FC236}">
                <a16:creationId xmlns:a16="http://schemas.microsoft.com/office/drawing/2014/main" id="{7FF2D5C9-4848-AD64-7AFE-79681C00789A}"/>
              </a:ext>
            </a:extLst>
          </p:cNvPr>
          <p:cNvSpPr/>
          <p:nvPr/>
        </p:nvSpPr>
        <p:spPr>
          <a:xfrm rot="5400000">
            <a:off x="8893298" y="-4361633"/>
            <a:ext cx="408623" cy="12783160"/>
          </a:xfrm>
          <a:prstGeom prst="roundRect">
            <a:avLst/>
          </a:prstGeom>
          <a:solidFill>
            <a:srgbClr val="057F81"/>
          </a:solidFill>
          <a:ln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b="1" dirty="0">
                <a:solidFill>
                  <a:srgbClr val="FFC000"/>
                </a:solidFill>
                <a:latin typeface="Mangal Pro" pitchFamily="2" charset="0"/>
                <a:cs typeface="Mangal Pro" pitchFamily="2" charset="0"/>
              </a:rPr>
              <a:t>VICERRECTORADO DE CALIDAD Y ESTRATEGIA</a:t>
            </a:r>
          </a:p>
        </p:txBody>
      </p:sp>
      <p:sp>
        <p:nvSpPr>
          <p:cNvPr id="1370" name="CuadroTexto 1369">
            <a:extLst>
              <a:ext uri="{FF2B5EF4-FFF2-40B4-BE49-F238E27FC236}">
                <a16:creationId xmlns:a16="http://schemas.microsoft.com/office/drawing/2014/main" id="{7EAADEC9-97DD-C93E-E769-4051F128AF93}"/>
              </a:ext>
            </a:extLst>
          </p:cNvPr>
          <p:cNvSpPr txBox="1"/>
          <p:nvPr/>
        </p:nvSpPr>
        <p:spPr>
          <a:xfrm>
            <a:off x="10012668" y="7003854"/>
            <a:ext cx="28941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70C0"/>
                </a:solidFill>
              </a:rPr>
              <a:t>EVALUACIÓN DE LA CALIDAD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B9AE9C7-5680-D39C-01C5-EE07F123ED26}"/>
              </a:ext>
            </a:extLst>
          </p:cNvPr>
          <p:cNvSpPr txBox="1"/>
          <p:nvPr/>
        </p:nvSpPr>
        <p:spPr>
          <a:xfrm>
            <a:off x="9983598" y="3947482"/>
            <a:ext cx="28955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BBBE"/>
                </a:solidFill>
              </a:rPr>
              <a:t>FORMACIÓN OFICIAL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8926358-1F19-A06D-A19D-75CBEDB02680}"/>
              </a:ext>
            </a:extLst>
          </p:cNvPr>
          <p:cNvSpPr txBox="1"/>
          <p:nvPr/>
        </p:nvSpPr>
        <p:spPr>
          <a:xfrm>
            <a:off x="2092923" y="5288478"/>
            <a:ext cx="1065322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Preinscripción para el acceso 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a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grado</a:t>
            </a:r>
            <a:endParaRPr lang="es-ES_tradnl" sz="9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240D25A-500B-C5B7-999C-CCE402A9FFF1}"/>
              </a:ext>
            </a:extLst>
          </p:cNvPr>
          <p:cNvSpPr txBox="1"/>
          <p:nvPr/>
        </p:nvSpPr>
        <p:spPr>
          <a:xfrm>
            <a:off x="3223780" y="4466586"/>
            <a:ext cx="1127844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Acceso para mayores de 25, 40 y 45 años</a:t>
            </a:r>
            <a:endParaRPr lang="es-ES_tradnl" sz="9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FC210B2-D034-2C04-AA88-52809CEFCF9F}"/>
              </a:ext>
            </a:extLst>
          </p:cNvPr>
          <p:cNvSpPr txBox="1"/>
          <p:nvPr/>
        </p:nvSpPr>
        <p:spPr>
          <a:xfrm>
            <a:off x="2120275" y="4466586"/>
            <a:ext cx="1037970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Pruebas de acceso a la UEx</a:t>
            </a:r>
            <a:endParaRPr lang="es-ES_tradnl" sz="9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C8170CA-E655-FD9B-5FFC-F3382DF7BB5D}"/>
              </a:ext>
            </a:extLst>
          </p:cNvPr>
          <p:cNvSpPr txBox="1"/>
          <p:nvPr/>
        </p:nvSpPr>
        <p:spPr>
          <a:xfrm>
            <a:off x="4582477" y="4444440"/>
            <a:ext cx="985483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P/CL004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PDI</a:t>
            </a:r>
            <a:endParaRPr lang="es-ES_tradnl" sz="900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396CD51-5F69-E1F4-A3E4-3CA8FDB0CD82}"/>
              </a:ext>
            </a:extLst>
          </p:cNvPr>
          <p:cNvSpPr txBox="1"/>
          <p:nvPr/>
        </p:nvSpPr>
        <p:spPr>
          <a:xfrm>
            <a:off x="5690203" y="4455163"/>
            <a:ext cx="1020990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PTGAS</a:t>
            </a:r>
            <a:endParaRPr lang="es-ES_tradnl" sz="900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206FEF4-27D9-883E-5ECC-7F3FCFCA5322}"/>
              </a:ext>
            </a:extLst>
          </p:cNvPr>
          <p:cNvSpPr txBox="1">
            <a:spLocks/>
          </p:cNvSpPr>
          <p:nvPr/>
        </p:nvSpPr>
        <p:spPr>
          <a:xfrm>
            <a:off x="3224352" y="5291457"/>
            <a:ext cx="1127272" cy="75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Captación de estudiantes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484F148-B53E-8C32-7D0F-E1321072ECB4}"/>
              </a:ext>
            </a:extLst>
          </p:cNvPr>
          <p:cNvSpPr txBox="1"/>
          <p:nvPr/>
        </p:nvSpPr>
        <p:spPr>
          <a:xfrm>
            <a:off x="4608474" y="5158922"/>
            <a:ext cx="961923" cy="59590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P/CL008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Estudios propios</a:t>
            </a:r>
            <a:endParaRPr lang="es-ES_tradnl" sz="9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CED1D1-CCB4-FB7D-1AF7-6E450C93B9F4}"/>
              </a:ext>
            </a:extLst>
          </p:cNvPr>
          <p:cNvSpPr txBox="1"/>
          <p:nvPr/>
        </p:nvSpPr>
        <p:spPr>
          <a:xfrm>
            <a:off x="4487086" y="3947482"/>
            <a:ext cx="22634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chemeClr val="accent5">
                    <a:lumMod val="75000"/>
                  </a:schemeClr>
                </a:solidFill>
              </a:rPr>
              <a:t>FORMACIÓN PERSONAL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1BAF8E4-D5D3-D064-EE83-69FE5FD4A1F8}"/>
              </a:ext>
            </a:extLst>
          </p:cNvPr>
          <p:cNvSpPr txBox="1"/>
          <p:nvPr/>
        </p:nvSpPr>
        <p:spPr>
          <a:xfrm>
            <a:off x="11880772" y="8558642"/>
            <a:ext cx="1175951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de la memoria de calidad</a:t>
            </a:r>
            <a:endParaRPr lang="es-ES_tradnl" sz="9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D8E26E5-0EB3-BF47-185A-90061B91DCDC}"/>
              </a:ext>
            </a:extLst>
          </p:cNvPr>
          <p:cNvSpPr txBox="1"/>
          <p:nvPr/>
        </p:nvSpPr>
        <p:spPr>
          <a:xfrm>
            <a:off x="14333767" y="8558642"/>
            <a:ext cx="1559784" cy="749141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P/SO005 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los recursos materiales y servicios propios del Centro</a:t>
            </a:r>
            <a:endParaRPr lang="es-ES_tradnl" sz="9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912B742-407D-44BC-2590-EE8A4CE42A27}"/>
              </a:ext>
            </a:extLst>
          </p:cNvPr>
          <p:cNvSpPr txBox="1"/>
          <p:nvPr/>
        </p:nvSpPr>
        <p:spPr>
          <a:xfrm>
            <a:off x="13141092" y="8558642"/>
            <a:ext cx="1108306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latin typeface="Mangal Pro" pitchFamily="2" charset="0"/>
                <a:ea typeface="Palatino" pitchFamily="2" charset="77"/>
                <a:cs typeface="Mangal Pro" pitchFamily="2" charset="0"/>
              </a:rPr>
              <a:t>PR/SO008</a:t>
            </a:r>
            <a:endParaRPr lang="es-ES_tradnl" sz="1100" b="1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Control de docu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mentación y registro</a:t>
            </a:r>
            <a:endParaRPr lang="es-ES_tradnl" sz="900" dirty="0"/>
          </a:p>
        </p:txBody>
      </p:sp>
      <p:sp>
        <p:nvSpPr>
          <p:cNvPr id="39" name="Rectángulo redondeado 1315">
            <a:extLst>
              <a:ext uri="{FF2B5EF4-FFF2-40B4-BE49-F238E27FC236}">
                <a16:creationId xmlns:a16="http://schemas.microsoft.com/office/drawing/2014/main" id="{894FB874-FE34-81B2-CE45-D95B8D7FACF7}"/>
              </a:ext>
            </a:extLst>
          </p:cNvPr>
          <p:cNvSpPr/>
          <p:nvPr/>
        </p:nvSpPr>
        <p:spPr>
          <a:xfrm>
            <a:off x="34105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</a:t>
            </a:r>
          </a:p>
        </p:txBody>
      </p:sp>
      <p:sp>
        <p:nvSpPr>
          <p:cNvPr id="40" name="Rectángulo redondeado 1315">
            <a:extLst>
              <a:ext uri="{FF2B5EF4-FFF2-40B4-BE49-F238E27FC236}">
                <a16:creationId xmlns:a16="http://schemas.microsoft.com/office/drawing/2014/main" id="{4DED8553-3C47-2C25-2D63-3FB16403EE39}"/>
              </a:ext>
            </a:extLst>
          </p:cNvPr>
          <p:cNvSpPr/>
          <p:nvPr/>
        </p:nvSpPr>
        <p:spPr>
          <a:xfrm>
            <a:off x="45500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publicación de los indicadores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1" name="Rectángulo redondeado 1315">
            <a:extLst>
              <a:ext uri="{FF2B5EF4-FFF2-40B4-BE49-F238E27FC236}">
                <a16:creationId xmlns:a16="http://schemas.microsoft.com/office/drawing/2014/main" id="{29103F51-AB6F-D9B0-9D9D-284F628B5D18}"/>
              </a:ext>
            </a:extLst>
          </p:cNvPr>
          <p:cNvSpPr/>
          <p:nvPr/>
        </p:nvSpPr>
        <p:spPr>
          <a:xfrm>
            <a:off x="568962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titulaciones oficiales</a:t>
            </a:r>
          </a:p>
        </p:txBody>
      </p:sp>
      <p:sp>
        <p:nvSpPr>
          <p:cNvPr id="42" name="Rectángulo redondeado 1315">
            <a:extLst>
              <a:ext uri="{FF2B5EF4-FFF2-40B4-BE49-F238E27FC236}">
                <a16:creationId xmlns:a16="http://schemas.microsoft.com/office/drawing/2014/main" id="{340F9EED-AF9E-168B-0009-AFE3BB6F459B}"/>
              </a:ext>
            </a:extLst>
          </p:cNvPr>
          <p:cNvSpPr/>
          <p:nvPr/>
        </p:nvSpPr>
        <p:spPr>
          <a:xfrm>
            <a:off x="682916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los usuarios y servicios</a:t>
            </a:r>
          </a:p>
        </p:txBody>
      </p:sp>
      <p:sp>
        <p:nvSpPr>
          <p:cNvPr id="43" name="Rectángulo redondeado 1315">
            <a:extLst>
              <a:ext uri="{FF2B5EF4-FFF2-40B4-BE49-F238E27FC236}">
                <a16:creationId xmlns:a16="http://schemas.microsoft.com/office/drawing/2014/main" id="{F2F6BE45-FB07-CE34-AFD1-97E8231603EC}"/>
              </a:ext>
            </a:extLst>
          </p:cNvPr>
          <p:cNvSpPr/>
          <p:nvPr/>
        </p:nvSpPr>
        <p:spPr>
          <a:xfrm>
            <a:off x="79687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Petición de datos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4" name="Rectángulo redondeado 1315">
            <a:extLst>
              <a:ext uri="{FF2B5EF4-FFF2-40B4-BE49-F238E27FC236}">
                <a16:creationId xmlns:a16="http://schemas.microsoft.com/office/drawing/2014/main" id="{1D15D536-30AB-67F6-19C2-7A3BA249DE7C}"/>
              </a:ext>
            </a:extLst>
          </p:cNvPr>
          <p:cNvSpPr/>
          <p:nvPr/>
        </p:nvSpPr>
        <p:spPr>
          <a:xfrm>
            <a:off x="91082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Gestión, solicitud y pago de quinquenios docentes</a:t>
            </a:r>
          </a:p>
        </p:txBody>
      </p:sp>
      <p:sp>
        <p:nvSpPr>
          <p:cNvPr id="45" name="Rectángulo redondeado 1315">
            <a:extLst>
              <a:ext uri="{FF2B5EF4-FFF2-40B4-BE49-F238E27FC236}">
                <a16:creationId xmlns:a16="http://schemas.microsoft.com/office/drawing/2014/main" id="{F975E43F-A397-A5B2-547D-52E1C1D3668E}"/>
              </a:ext>
            </a:extLst>
          </p:cNvPr>
          <p:cNvSpPr/>
          <p:nvPr/>
        </p:nvSpPr>
        <p:spPr>
          <a:xfrm>
            <a:off x="102477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quejas, sugerencias y felicitaciones</a:t>
            </a:r>
          </a:p>
        </p:txBody>
      </p:sp>
      <p:sp>
        <p:nvSpPr>
          <p:cNvPr id="46" name="Rectángulo redondeado 1315">
            <a:extLst>
              <a:ext uri="{FF2B5EF4-FFF2-40B4-BE49-F238E27FC236}">
                <a16:creationId xmlns:a16="http://schemas.microsoft.com/office/drawing/2014/main" id="{47A7B001-F1DE-4839-3524-439F6FA4771E}"/>
              </a:ext>
            </a:extLst>
          </p:cNvPr>
          <p:cNvSpPr/>
          <p:nvPr/>
        </p:nvSpPr>
        <p:spPr>
          <a:xfrm>
            <a:off x="22710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Inserción laboral</a:t>
            </a: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7" name="Rectángulo redondeado 1315">
            <a:extLst>
              <a:ext uri="{FF2B5EF4-FFF2-40B4-BE49-F238E27FC236}">
                <a16:creationId xmlns:a16="http://schemas.microsoft.com/office/drawing/2014/main" id="{D6DF2530-42F3-6CCB-DD6F-F381532E279E}"/>
              </a:ext>
            </a:extLst>
          </p:cNvPr>
          <p:cNvSpPr/>
          <p:nvPr/>
        </p:nvSpPr>
        <p:spPr>
          <a:xfrm>
            <a:off x="2477976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P/SO001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del Servicio de Prevención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8" name="Rectángulo redondeado 1315">
            <a:extLst>
              <a:ext uri="{FF2B5EF4-FFF2-40B4-BE49-F238E27FC236}">
                <a16:creationId xmlns:a16="http://schemas.microsoft.com/office/drawing/2014/main" id="{8ECF6223-458A-07DA-8D3A-FA6175871AF8}"/>
              </a:ext>
            </a:extLst>
          </p:cNvPr>
          <p:cNvSpPr/>
          <p:nvPr/>
        </p:nvSpPr>
        <p:spPr>
          <a:xfrm>
            <a:off x="3967025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P/SO002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información y atención administrativa</a:t>
            </a:r>
          </a:p>
        </p:txBody>
      </p:sp>
      <p:sp>
        <p:nvSpPr>
          <p:cNvPr id="49" name="Rectángulo redondeado 1315">
            <a:extLst>
              <a:ext uri="{FF2B5EF4-FFF2-40B4-BE49-F238E27FC236}">
                <a16:creationId xmlns:a16="http://schemas.microsoft.com/office/drawing/2014/main" id="{9214169C-6889-7BF8-F2B5-AE50561F0D96}"/>
              </a:ext>
            </a:extLst>
          </p:cNvPr>
          <p:cNvSpPr/>
          <p:nvPr/>
        </p:nvSpPr>
        <p:spPr>
          <a:xfrm>
            <a:off x="5456074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Servicio de Bibliotecas</a:t>
            </a:r>
          </a:p>
        </p:txBody>
      </p:sp>
      <p:sp>
        <p:nvSpPr>
          <p:cNvPr id="50" name="Rectángulo redondeado 1315">
            <a:extLst>
              <a:ext uri="{FF2B5EF4-FFF2-40B4-BE49-F238E27FC236}">
                <a16:creationId xmlns:a16="http://schemas.microsoft.com/office/drawing/2014/main" id="{EF145744-B753-9B8E-E500-F75A24624B39}"/>
              </a:ext>
            </a:extLst>
          </p:cNvPr>
          <p:cNvSpPr/>
          <p:nvPr/>
        </p:nvSpPr>
        <p:spPr>
          <a:xfrm>
            <a:off x="6945123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SAFYDE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1" name="Rectángulo redondeado 1315">
            <a:extLst>
              <a:ext uri="{FF2B5EF4-FFF2-40B4-BE49-F238E27FC236}">
                <a16:creationId xmlns:a16="http://schemas.microsoft.com/office/drawing/2014/main" id="{8854D8AA-F29F-703B-AD0A-DD313F56E148}"/>
              </a:ext>
            </a:extLst>
          </p:cNvPr>
          <p:cNvSpPr/>
          <p:nvPr/>
        </p:nvSpPr>
        <p:spPr>
          <a:xfrm>
            <a:off x="8434173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P/SO100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Auditorías Internas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589A5C32-9097-0719-FA2A-D6FBC29CF020}"/>
              </a:ext>
            </a:extLst>
          </p:cNvPr>
          <p:cNvSpPr/>
          <p:nvPr/>
        </p:nvSpPr>
        <p:spPr>
          <a:xfrm>
            <a:off x="11825846" y="4234309"/>
            <a:ext cx="4184890" cy="1740727"/>
          </a:xfrm>
          <a:prstGeom prst="roundRect">
            <a:avLst>
              <a:gd name="adj" fmla="val 4453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F0AB5596-1348-CAB2-2D51-F0B6B926CA22}"/>
              </a:ext>
            </a:extLst>
          </p:cNvPr>
          <p:cNvSpPr txBox="1"/>
          <p:nvPr/>
        </p:nvSpPr>
        <p:spPr>
          <a:xfrm>
            <a:off x="8460020" y="4445326"/>
            <a:ext cx="936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PR/CL001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Extinción de enseñanzas</a:t>
            </a:r>
            <a:endParaRPr lang="es-ES_tradnl" sz="900" dirty="0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F55B2CB-8A9B-A91D-4B5B-6DEFFCA51732}"/>
              </a:ext>
            </a:extLst>
          </p:cNvPr>
          <p:cNvSpPr txBox="1"/>
          <p:nvPr/>
        </p:nvSpPr>
        <p:spPr>
          <a:xfrm>
            <a:off x="6909468" y="4445326"/>
            <a:ext cx="147058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Diseño y aprobación programas formativos</a:t>
            </a:r>
            <a:endParaRPr lang="es-ES_tradnl" sz="900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706CF3E-6549-2EA4-4E5C-F241A96FF4B4}"/>
              </a:ext>
            </a:extLst>
          </p:cNvPr>
          <p:cNvSpPr txBox="1"/>
          <p:nvPr/>
        </p:nvSpPr>
        <p:spPr>
          <a:xfrm>
            <a:off x="8493753" y="5166244"/>
            <a:ext cx="1447698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PR/CL_RC_102</a:t>
            </a:r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Reconocimiento de Créditos</a:t>
            </a:r>
            <a:endParaRPr lang="es-ES_tradnl" sz="9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EDC9827-4AAB-FDBC-5470-035F600D76ED}"/>
              </a:ext>
            </a:extLst>
          </p:cNvPr>
          <p:cNvSpPr txBox="1"/>
          <p:nvPr/>
        </p:nvSpPr>
        <p:spPr>
          <a:xfrm>
            <a:off x="10085209" y="5166244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PR/CL_ARC_103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Recursos de Alzada Rec. de Créditos</a:t>
            </a:r>
            <a:endParaRPr lang="es-ES_tradnl" sz="900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6CA8CC29-7299-C11D-2850-7FCDE3161000}"/>
              </a:ext>
            </a:extLst>
          </p:cNvPr>
          <p:cNvSpPr txBox="1"/>
          <p:nvPr/>
        </p:nvSpPr>
        <p:spPr>
          <a:xfrm>
            <a:off x="6902296" y="5166244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PR/CL_PD_101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planes docentes</a:t>
            </a:r>
            <a:endParaRPr lang="es-ES_tradnl" sz="9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CAA8BD0-28C2-7206-3444-0F9D67E9D535}"/>
              </a:ext>
            </a:extLst>
          </p:cNvPr>
          <p:cNvSpPr txBox="1"/>
          <p:nvPr/>
        </p:nvSpPr>
        <p:spPr>
          <a:xfrm>
            <a:off x="9475992" y="4445326"/>
            <a:ext cx="972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Movilidad de estudiantes</a:t>
            </a:r>
            <a:endParaRPr lang="es-ES_tradnl" sz="900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82381-7A3C-1974-524C-ECF12FB63D82}"/>
              </a:ext>
            </a:extLst>
          </p:cNvPr>
          <p:cNvSpPr txBox="1"/>
          <p:nvPr/>
        </p:nvSpPr>
        <p:spPr>
          <a:xfrm>
            <a:off x="13974445" y="4444440"/>
            <a:ext cx="1548000" cy="57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P/CL0010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al estudiante</a:t>
            </a:r>
            <a:endParaRPr lang="es-ES_tradnl" sz="900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397E6B0D-4B9F-F861-52B3-3385C438301A}"/>
              </a:ext>
            </a:extLst>
          </p:cNvPr>
          <p:cNvSpPr txBox="1"/>
          <p:nvPr/>
        </p:nvSpPr>
        <p:spPr>
          <a:xfrm>
            <a:off x="12195592" y="4444440"/>
            <a:ext cx="1548000" cy="576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P/CL009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Desarrollo de las enseñanzas</a:t>
            </a:r>
            <a:endParaRPr lang="es-ES_tradnl" sz="900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117BE1F-86AE-C93B-2986-F47F9A72CCF6}"/>
              </a:ext>
            </a:extLst>
          </p:cNvPr>
          <p:cNvSpPr txBox="1"/>
          <p:nvPr/>
        </p:nvSpPr>
        <p:spPr>
          <a:xfrm>
            <a:off x="12193553" y="5230873"/>
            <a:ext cx="154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las prácticas externas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71532EF2-DEEF-25B8-C554-7FCA73814259}"/>
              </a:ext>
            </a:extLst>
          </p:cNvPr>
          <p:cNvSpPr txBox="1"/>
          <p:nvPr/>
        </p:nvSpPr>
        <p:spPr>
          <a:xfrm>
            <a:off x="13997392" y="5230873"/>
            <a:ext cx="1548000" cy="59590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 de Reclamaciones</a:t>
            </a:r>
            <a:endParaRPr lang="es-ES_tradnl" sz="9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1D03988A-3FCA-04E2-9B0A-C35E768DDE49}"/>
              </a:ext>
            </a:extLst>
          </p:cNvPr>
          <p:cNvSpPr txBox="1"/>
          <p:nvPr/>
        </p:nvSpPr>
        <p:spPr>
          <a:xfrm>
            <a:off x="10527964" y="4445326"/>
            <a:ext cx="93600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profesional </a:t>
            </a:r>
            <a:endParaRPr lang="es-ES_tradnl" sz="900" dirty="0"/>
          </a:p>
        </p:txBody>
      </p:sp>
      <p:sp>
        <p:nvSpPr>
          <p:cNvPr id="1344" name="Rectángulo redondeado 1343">
            <a:extLst>
              <a:ext uri="{FF2B5EF4-FFF2-40B4-BE49-F238E27FC236}">
                <a16:creationId xmlns:a16="http://schemas.microsoft.com/office/drawing/2014/main" id="{B73C3DB3-4D5D-CD8A-F0A4-9F8D5797D649}"/>
              </a:ext>
            </a:extLst>
          </p:cNvPr>
          <p:cNvSpPr/>
          <p:nvPr/>
        </p:nvSpPr>
        <p:spPr>
          <a:xfrm>
            <a:off x="2380625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P/ES001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PDI</a:t>
            </a:r>
          </a:p>
        </p:txBody>
      </p:sp>
      <p:sp>
        <p:nvSpPr>
          <p:cNvPr id="1345" name="Rectángulo redondeado 1344">
            <a:extLst>
              <a:ext uri="{FF2B5EF4-FFF2-40B4-BE49-F238E27FC236}">
                <a16:creationId xmlns:a16="http://schemas.microsoft.com/office/drawing/2014/main" id="{F8F81CEC-4302-CC2B-2444-EBE92C6F3914}"/>
              </a:ext>
            </a:extLst>
          </p:cNvPr>
          <p:cNvSpPr/>
          <p:nvPr/>
        </p:nvSpPr>
        <p:spPr>
          <a:xfrm>
            <a:off x="5984777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P/ES003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PTGAS</a:t>
            </a:r>
          </a:p>
        </p:txBody>
      </p:sp>
      <p:sp>
        <p:nvSpPr>
          <p:cNvPr id="1351" name="Rectángulo redondeado 1350">
            <a:extLst>
              <a:ext uri="{FF2B5EF4-FFF2-40B4-BE49-F238E27FC236}">
                <a16:creationId xmlns:a16="http://schemas.microsoft.com/office/drawing/2014/main" id="{2D5F5BD1-2EC5-FC39-B16B-37FE05E2FC90}"/>
              </a:ext>
            </a:extLst>
          </p:cNvPr>
          <p:cNvSpPr/>
          <p:nvPr/>
        </p:nvSpPr>
        <p:spPr>
          <a:xfrm>
            <a:off x="4182701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0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P/ES002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del PDI</a:t>
            </a:r>
          </a:p>
        </p:txBody>
      </p:sp>
      <p:sp>
        <p:nvSpPr>
          <p:cNvPr id="1352" name="Rectángulo redondeado 1351">
            <a:extLst>
              <a:ext uri="{FF2B5EF4-FFF2-40B4-BE49-F238E27FC236}">
                <a16:creationId xmlns:a16="http://schemas.microsoft.com/office/drawing/2014/main" id="{F124AD76-C312-AE16-B4E2-81DCEC225DF6}"/>
              </a:ext>
            </a:extLst>
          </p:cNvPr>
          <p:cNvSpPr/>
          <p:nvPr/>
        </p:nvSpPr>
        <p:spPr>
          <a:xfrm>
            <a:off x="7786853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P/ES007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Seguimiento del Plan Estratégico</a:t>
            </a:r>
          </a:p>
        </p:txBody>
      </p:sp>
      <p:sp>
        <p:nvSpPr>
          <p:cNvPr id="1353" name="Rectángulo redondeado 1">
            <a:extLst>
              <a:ext uri="{FF2B5EF4-FFF2-40B4-BE49-F238E27FC236}">
                <a16:creationId xmlns:a16="http://schemas.microsoft.com/office/drawing/2014/main" id="{F9C050C1-2F6E-84FB-1CE1-4D3D5D30E9C4}"/>
              </a:ext>
            </a:extLst>
          </p:cNvPr>
          <p:cNvSpPr/>
          <p:nvPr/>
        </p:nvSpPr>
        <p:spPr>
          <a:xfrm>
            <a:off x="9588930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P/ES008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Renovación de acreditación institucional</a:t>
            </a:r>
          </a:p>
        </p:txBody>
      </p:sp>
      <p:sp>
        <p:nvSpPr>
          <p:cNvPr id="1355" name="Rectángulo redondeado 1">
            <a:extLst>
              <a:ext uri="{FF2B5EF4-FFF2-40B4-BE49-F238E27FC236}">
                <a16:creationId xmlns:a16="http://schemas.microsoft.com/office/drawing/2014/main" id="{4DA64D65-5BB0-1FFA-6FF3-3EC6B7DAF960}"/>
              </a:ext>
            </a:extLst>
          </p:cNvPr>
          <p:cNvSpPr/>
          <p:nvPr/>
        </p:nvSpPr>
        <p:spPr>
          <a:xfrm>
            <a:off x="12036864" y="2946743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P/ES004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Definir política y objetivos de calidad</a:t>
            </a:r>
          </a:p>
        </p:txBody>
      </p:sp>
      <p:sp>
        <p:nvSpPr>
          <p:cNvPr id="1357" name="Rectángulo redondeado 1">
            <a:extLst>
              <a:ext uri="{FF2B5EF4-FFF2-40B4-BE49-F238E27FC236}">
                <a16:creationId xmlns:a16="http://schemas.microsoft.com/office/drawing/2014/main" id="{4768B150-8E70-676B-E6BD-37C2F1080500}"/>
              </a:ext>
            </a:extLst>
          </p:cNvPr>
          <p:cNvSpPr/>
          <p:nvPr/>
        </p:nvSpPr>
        <p:spPr>
          <a:xfrm>
            <a:off x="13338614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P/ES005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Análisis de resultados</a:t>
            </a:r>
          </a:p>
        </p:txBody>
      </p:sp>
      <p:sp>
        <p:nvSpPr>
          <p:cNvPr id="1358" name="Rectángulo redondeado 1">
            <a:extLst>
              <a:ext uri="{FF2B5EF4-FFF2-40B4-BE49-F238E27FC236}">
                <a16:creationId xmlns:a16="http://schemas.microsoft.com/office/drawing/2014/main" id="{7A427E51-3B4D-64F1-B240-6BA0C06B9037}"/>
              </a:ext>
            </a:extLst>
          </p:cNvPr>
          <p:cNvSpPr/>
          <p:nvPr/>
        </p:nvSpPr>
        <p:spPr>
          <a:xfrm>
            <a:off x="14650997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P/ES006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Publicación de información titulaciones</a:t>
            </a:r>
          </a:p>
        </p:txBody>
      </p:sp>
      <p:sp>
        <p:nvSpPr>
          <p:cNvPr id="1359" name="Rectángulo redondeado 1358">
            <a:extLst>
              <a:ext uri="{FF2B5EF4-FFF2-40B4-BE49-F238E27FC236}">
                <a16:creationId xmlns:a16="http://schemas.microsoft.com/office/drawing/2014/main" id="{1118436D-4D24-E04E-E39F-462A2A1ACD8E}"/>
              </a:ext>
            </a:extLst>
          </p:cNvPr>
          <p:cNvSpPr/>
          <p:nvPr/>
        </p:nvSpPr>
        <p:spPr>
          <a:xfrm>
            <a:off x="11818044" y="6092281"/>
            <a:ext cx="4184890" cy="819512"/>
          </a:xfrm>
          <a:prstGeom prst="roundRect">
            <a:avLst>
              <a:gd name="adj" fmla="val 5559"/>
            </a:avLst>
          </a:prstGeom>
          <a:solidFill>
            <a:schemeClr val="accent5">
              <a:lumMod val="75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60" name="CuadroTexto 1359">
            <a:extLst>
              <a:ext uri="{FF2B5EF4-FFF2-40B4-BE49-F238E27FC236}">
                <a16:creationId xmlns:a16="http://schemas.microsoft.com/office/drawing/2014/main" id="{0BF856BA-2FDF-8869-016D-A875C6BA179F}"/>
              </a:ext>
            </a:extLst>
          </p:cNvPr>
          <p:cNvSpPr txBox="1"/>
          <p:nvPr/>
        </p:nvSpPr>
        <p:spPr>
          <a:xfrm>
            <a:off x="12260769" y="6262748"/>
            <a:ext cx="3253874" cy="476726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Procesos específicos </a:t>
            </a:r>
          </a:p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cada Centro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grpSp>
        <p:nvGrpSpPr>
          <p:cNvPr id="1361" name="Grupo 1360">
            <a:extLst>
              <a:ext uri="{FF2B5EF4-FFF2-40B4-BE49-F238E27FC236}">
                <a16:creationId xmlns:a16="http://schemas.microsoft.com/office/drawing/2014/main" id="{C0EA5ED0-1585-A6C5-92C8-20EBA5675325}"/>
              </a:ext>
            </a:extLst>
          </p:cNvPr>
          <p:cNvGrpSpPr/>
          <p:nvPr/>
        </p:nvGrpSpPr>
        <p:grpSpPr>
          <a:xfrm>
            <a:off x="764304" y="4342531"/>
            <a:ext cx="857260" cy="2230206"/>
            <a:chOff x="2593224" y="1896782"/>
            <a:chExt cx="857260" cy="2230206"/>
          </a:xfrm>
        </p:grpSpPr>
        <p:sp>
          <p:nvSpPr>
            <p:cNvPr id="1367" name="Rectángulo redondeado 1366">
              <a:extLst>
                <a:ext uri="{FF2B5EF4-FFF2-40B4-BE49-F238E27FC236}">
                  <a16:creationId xmlns:a16="http://schemas.microsoft.com/office/drawing/2014/main" id="{15F17656-970B-CCCE-16DF-F599374EE120}"/>
                </a:ext>
              </a:extLst>
            </p:cNvPr>
            <p:cNvSpPr/>
            <p:nvPr/>
          </p:nvSpPr>
          <p:spPr>
            <a:xfrm>
              <a:off x="2593224" y="1896782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68" name="Flecha derecha 1367">
              <a:extLst>
                <a:ext uri="{FF2B5EF4-FFF2-40B4-BE49-F238E27FC236}">
                  <a16:creationId xmlns:a16="http://schemas.microsoft.com/office/drawing/2014/main" id="{6E478E9E-B179-3710-6939-B829DE3B7912}"/>
                </a:ext>
              </a:extLst>
            </p:cNvPr>
            <p:cNvSpPr/>
            <p:nvPr/>
          </p:nvSpPr>
          <p:spPr>
            <a:xfrm>
              <a:off x="3000177" y="299471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369" name="Grupo 1368">
            <a:extLst>
              <a:ext uri="{FF2B5EF4-FFF2-40B4-BE49-F238E27FC236}">
                <a16:creationId xmlns:a16="http://schemas.microsoft.com/office/drawing/2014/main" id="{A2152076-05E1-0DAC-9D98-863EE00FE580}"/>
              </a:ext>
            </a:extLst>
          </p:cNvPr>
          <p:cNvGrpSpPr/>
          <p:nvPr/>
        </p:nvGrpSpPr>
        <p:grpSpPr>
          <a:xfrm>
            <a:off x="16139677" y="3063457"/>
            <a:ext cx="2071592" cy="5589919"/>
            <a:chOff x="9300158" y="610584"/>
            <a:chExt cx="2071592" cy="5589919"/>
          </a:xfrm>
        </p:grpSpPr>
        <p:sp>
          <p:nvSpPr>
            <p:cNvPr id="1372" name="Rectángulo redondeado 1371">
              <a:extLst>
                <a:ext uri="{FF2B5EF4-FFF2-40B4-BE49-F238E27FC236}">
                  <a16:creationId xmlns:a16="http://schemas.microsoft.com/office/drawing/2014/main" id="{1C57B89F-3B24-BCC4-1813-B82D25546DB4}"/>
                </a:ext>
              </a:extLst>
            </p:cNvPr>
            <p:cNvSpPr/>
            <p:nvPr/>
          </p:nvSpPr>
          <p:spPr>
            <a:xfrm>
              <a:off x="9933469" y="1871784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73" name="Flecha derecha 1372">
              <a:extLst>
                <a:ext uri="{FF2B5EF4-FFF2-40B4-BE49-F238E27FC236}">
                  <a16:creationId xmlns:a16="http://schemas.microsoft.com/office/drawing/2014/main" id="{C28A3C2A-49ED-9517-FF13-9DEC71827628}"/>
                </a:ext>
              </a:extLst>
            </p:cNvPr>
            <p:cNvSpPr/>
            <p:nvPr/>
          </p:nvSpPr>
          <p:spPr>
            <a:xfrm>
              <a:off x="9300158" y="3004762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4" name="Flecha derecha 1373">
              <a:extLst>
                <a:ext uri="{FF2B5EF4-FFF2-40B4-BE49-F238E27FC236}">
                  <a16:creationId xmlns:a16="http://schemas.microsoft.com/office/drawing/2014/main" id="{C71E4E95-32D8-C62A-A795-E3C98A1B9D20}"/>
                </a:ext>
              </a:extLst>
            </p:cNvPr>
            <p:cNvSpPr/>
            <p:nvPr/>
          </p:nvSpPr>
          <p:spPr>
            <a:xfrm>
              <a:off x="10444314" y="300476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5" name="Rectángulo redondeado 1374">
              <a:extLst>
                <a:ext uri="{FF2B5EF4-FFF2-40B4-BE49-F238E27FC236}">
                  <a16:creationId xmlns:a16="http://schemas.microsoft.com/office/drawing/2014/main" id="{E0B946EB-D1A5-AABA-BA9A-B8EF0008E5C5}"/>
                </a:ext>
              </a:extLst>
            </p:cNvPr>
            <p:cNvSpPr/>
            <p:nvPr/>
          </p:nvSpPr>
          <p:spPr>
            <a:xfrm>
              <a:off x="11031231" y="610584"/>
              <a:ext cx="340519" cy="5589919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SATISFACCIÓN</a:t>
              </a:r>
            </a:p>
          </p:txBody>
        </p:sp>
      </p:grpSp>
      <p:sp>
        <p:nvSpPr>
          <p:cNvPr id="1376" name="Rectángulo redondeado 1375">
            <a:extLst>
              <a:ext uri="{FF2B5EF4-FFF2-40B4-BE49-F238E27FC236}">
                <a16:creationId xmlns:a16="http://schemas.microsoft.com/office/drawing/2014/main" id="{2B2AE519-C777-9127-E6E4-FA61F7A40307}"/>
              </a:ext>
            </a:extLst>
          </p:cNvPr>
          <p:cNvSpPr/>
          <p:nvPr/>
        </p:nvSpPr>
        <p:spPr>
          <a:xfrm>
            <a:off x="146549" y="1703280"/>
            <a:ext cx="340519" cy="7920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sz="1400" dirty="0">
                <a:solidFill>
                  <a:schemeClr val="tx1"/>
                </a:solidFill>
                <a:latin typeface="Mangal Pro" pitchFamily="2" charset="0"/>
                <a:cs typeface="Mangal Pro" pitchFamily="2" charset="0"/>
              </a:rPr>
              <a:t>POLÍTICAS Y OBJETIVOS DE CALIDAD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1CD9DEE-6155-0F89-7B27-67E500C1A532}"/>
              </a:ext>
            </a:extLst>
          </p:cNvPr>
          <p:cNvSpPr txBox="1"/>
          <p:nvPr/>
        </p:nvSpPr>
        <p:spPr>
          <a:xfrm>
            <a:off x="2033069" y="2339587"/>
            <a:ext cx="9245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RECTORADO</a:t>
            </a:r>
            <a:endParaRPr lang="es-ES_tradnl" sz="1400" b="1" dirty="0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1CE13444-78E1-DAC2-1C96-720997D650D1}"/>
              </a:ext>
            </a:extLst>
          </p:cNvPr>
          <p:cNvSpPr/>
          <p:nvPr/>
        </p:nvSpPr>
        <p:spPr>
          <a:xfrm rot="10800000">
            <a:off x="11836638" y="7279865"/>
            <a:ext cx="415195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21F278A-0DBB-5298-B2AB-D90FBA4C72F1}"/>
              </a:ext>
            </a:extLst>
          </p:cNvPr>
          <p:cNvSpPr txBox="1"/>
          <p:nvPr/>
        </p:nvSpPr>
        <p:spPr>
          <a:xfrm>
            <a:off x="8499743" y="5909948"/>
            <a:ext cx="1355471" cy="595908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P/CL0014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Modificación de Títulos Oficiales</a:t>
            </a:r>
            <a:endParaRPr lang="es-ES_tradnl" sz="9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600E589-EF90-E133-38EC-AF7A666594B6}"/>
              </a:ext>
            </a:extLst>
          </p:cNvPr>
          <p:cNvSpPr txBox="1"/>
          <p:nvPr/>
        </p:nvSpPr>
        <p:spPr>
          <a:xfrm>
            <a:off x="12288399" y="7487570"/>
            <a:ext cx="1584000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estudiantes-Centro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2A1B190-B6D5-185A-06DF-4F24E634339F}"/>
              </a:ext>
            </a:extLst>
          </p:cNvPr>
          <p:cNvSpPr txBox="1"/>
          <p:nvPr/>
        </p:nvSpPr>
        <p:spPr>
          <a:xfrm>
            <a:off x="14024368" y="7487570"/>
            <a:ext cx="1584000" cy="720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PR/SO007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PDI Centro</a:t>
            </a:r>
            <a:endParaRPr lang="es-ES_tradnl" sz="9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7299757-0039-854C-A1CB-31C3DF150B00}"/>
              </a:ext>
            </a:extLst>
          </p:cNvPr>
          <p:cNvSpPr txBox="1"/>
          <p:nvPr/>
        </p:nvSpPr>
        <p:spPr>
          <a:xfrm>
            <a:off x="6919245" y="5909948"/>
            <a:ext cx="1404646" cy="595908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Acreditación de Titulaciones Oficiales </a:t>
            </a:r>
            <a:endParaRPr lang="es-ES_tradnl" sz="900" dirty="0"/>
          </a:p>
        </p:txBody>
      </p:sp>
      <p:sp>
        <p:nvSpPr>
          <p:cNvPr id="13" name="Rectángulo redondeado 1315">
            <a:extLst>
              <a:ext uri="{FF2B5EF4-FFF2-40B4-BE49-F238E27FC236}">
                <a16:creationId xmlns:a16="http://schemas.microsoft.com/office/drawing/2014/main" id="{A728960F-1C28-F7FA-849F-86000B2EA276}"/>
              </a:ext>
            </a:extLst>
          </p:cNvPr>
          <p:cNvSpPr/>
          <p:nvPr/>
        </p:nvSpPr>
        <p:spPr>
          <a:xfrm>
            <a:off x="9919743" y="8523571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PR/SO104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Seguimiento de Procesos y Procedimientos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8DA7860-F9CA-3988-FF69-66947E7BF8D6}"/>
              </a:ext>
            </a:extLst>
          </p:cNvPr>
          <p:cNvSpPr txBox="1"/>
          <p:nvPr/>
        </p:nvSpPr>
        <p:spPr>
          <a:xfrm>
            <a:off x="5684682" y="5168917"/>
            <a:ext cx="1026511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P/CL015</a:t>
            </a:r>
          </a:p>
          <a:p>
            <a:pPr algn="ctr"/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E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studiantes de Estudios Propios</a:t>
            </a:r>
            <a:endParaRPr lang="es-ES_tradnl" sz="900" dirty="0"/>
          </a:p>
        </p:txBody>
      </p:sp>
    </p:spTree>
    <p:extLst>
      <p:ext uri="{BB962C8B-B14F-4D97-AF65-F5344CB8AC3E}">
        <p14:creationId xmlns:p14="http://schemas.microsoft.com/office/powerpoint/2010/main" val="19849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C9F99-5D3B-8116-C4CE-65214854D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id="{6B45BF23-4B05-D156-7379-F5B2E444039C}"/>
              </a:ext>
            </a:extLst>
          </p:cNvPr>
          <p:cNvSpPr/>
          <p:nvPr/>
        </p:nvSpPr>
        <p:spPr>
          <a:xfrm>
            <a:off x="6837013" y="4202267"/>
            <a:ext cx="4680932" cy="2453294"/>
          </a:xfrm>
          <a:prstGeom prst="roundRect">
            <a:avLst>
              <a:gd name="adj" fmla="val 3621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64520CB2-E81D-DFA9-7329-C24F82A8648D}"/>
              </a:ext>
            </a:extLst>
          </p:cNvPr>
          <p:cNvSpPr/>
          <p:nvPr/>
        </p:nvSpPr>
        <p:spPr>
          <a:xfrm>
            <a:off x="4508706" y="4225158"/>
            <a:ext cx="2262562" cy="2037590"/>
          </a:xfrm>
          <a:prstGeom prst="roundRect">
            <a:avLst>
              <a:gd name="adj" fmla="val 6541"/>
            </a:avLst>
          </a:prstGeom>
          <a:solidFill>
            <a:schemeClr val="accent5">
              <a:lumMod val="40000"/>
              <a:lumOff val="60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54" name="Rectángulo redondeado 1353">
            <a:extLst>
              <a:ext uri="{FF2B5EF4-FFF2-40B4-BE49-F238E27FC236}">
                <a16:creationId xmlns:a16="http://schemas.microsoft.com/office/drawing/2014/main" id="{2DE2D063-AEFD-27EB-CC53-325E64D225D8}"/>
              </a:ext>
            </a:extLst>
          </p:cNvPr>
          <p:cNvSpPr/>
          <p:nvPr/>
        </p:nvSpPr>
        <p:spPr>
          <a:xfrm>
            <a:off x="11825847" y="7267904"/>
            <a:ext cx="4149180" cy="2278021"/>
          </a:xfrm>
          <a:prstGeom prst="roundRect">
            <a:avLst>
              <a:gd name="adj" fmla="val 7119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13" name="CuadroTexto 1112">
            <a:extLst>
              <a:ext uri="{FF2B5EF4-FFF2-40B4-BE49-F238E27FC236}">
                <a16:creationId xmlns:a16="http://schemas.microsoft.com/office/drawing/2014/main" id="{22B0C38A-3D06-265B-A818-5D2CA38962B7}"/>
              </a:ext>
            </a:extLst>
          </p:cNvPr>
          <p:cNvSpPr txBox="1"/>
          <p:nvPr/>
        </p:nvSpPr>
        <p:spPr>
          <a:xfrm>
            <a:off x="1366726" y="600986"/>
            <a:ext cx="151493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400" b="1" dirty="0">
                <a:latin typeface="Candara" panose="020E0502030303020204" pitchFamily="34" charset="0"/>
              </a:rPr>
              <a:t>MAPA DE PROCESOS DE LA UNIVERSIDAD DE EXTREMADURA </a:t>
            </a:r>
          </a:p>
        </p:txBody>
      </p:sp>
      <p:sp>
        <p:nvSpPr>
          <p:cNvPr id="1288" name="Rectángulo redondeado 1287">
            <a:extLst>
              <a:ext uri="{FF2B5EF4-FFF2-40B4-BE49-F238E27FC236}">
                <a16:creationId xmlns:a16="http://schemas.microsoft.com/office/drawing/2014/main" id="{F8FAE07F-1BFF-28B4-8326-7729AB02ABDD}"/>
              </a:ext>
            </a:extLst>
          </p:cNvPr>
          <p:cNvSpPr/>
          <p:nvPr/>
        </p:nvSpPr>
        <p:spPr>
          <a:xfrm>
            <a:off x="2014706" y="4234218"/>
            <a:ext cx="2414471" cy="2028530"/>
          </a:xfrm>
          <a:prstGeom prst="roundRect">
            <a:avLst>
              <a:gd name="adj" fmla="val 6541"/>
            </a:avLst>
          </a:prstGeom>
          <a:solidFill>
            <a:srgbClr val="C00000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289" name="Rectángulo redondeado 1288">
            <a:extLst>
              <a:ext uri="{FF2B5EF4-FFF2-40B4-BE49-F238E27FC236}">
                <a16:creationId xmlns:a16="http://schemas.microsoft.com/office/drawing/2014/main" id="{4EE01A1C-011F-A0F0-B3F5-59450A59AC73}"/>
              </a:ext>
            </a:extLst>
          </p:cNvPr>
          <p:cNvSpPr/>
          <p:nvPr/>
        </p:nvSpPr>
        <p:spPr>
          <a:xfrm>
            <a:off x="2033069" y="2732815"/>
            <a:ext cx="9319652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cxnSp>
        <p:nvCxnSpPr>
          <p:cNvPr id="1290" name="Conector recto 1289">
            <a:extLst>
              <a:ext uri="{FF2B5EF4-FFF2-40B4-BE49-F238E27FC236}">
                <a16:creationId xmlns:a16="http://schemas.microsoft.com/office/drawing/2014/main" id="{77C324D3-397C-4754-0877-AE011388BAC7}"/>
              </a:ext>
            </a:extLst>
          </p:cNvPr>
          <p:cNvCxnSpPr>
            <a:cxnSpLocks/>
          </p:cNvCxnSpPr>
          <p:nvPr/>
        </p:nvCxnSpPr>
        <p:spPr>
          <a:xfrm>
            <a:off x="11536221" y="2702642"/>
            <a:ext cx="163807" cy="692275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1" name="CuadroTexto 1290">
            <a:extLst>
              <a:ext uri="{FF2B5EF4-FFF2-40B4-BE49-F238E27FC236}">
                <a16:creationId xmlns:a16="http://schemas.microsoft.com/office/drawing/2014/main" id="{23067367-0B8C-893D-7F5D-4D9EE8FBA3CF}"/>
              </a:ext>
            </a:extLst>
          </p:cNvPr>
          <p:cNvSpPr txBox="1"/>
          <p:nvPr/>
        </p:nvSpPr>
        <p:spPr>
          <a:xfrm rot="16200000">
            <a:off x="936765" y="3083980"/>
            <a:ext cx="1796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ESTRATÉGICOS</a:t>
            </a:r>
          </a:p>
        </p:txBody>
      </p:sp>
      <p:sp>
        <p:nvSpPr>
          <p:cNvPr id="1294" name="CuadroTexto 1293">
            <a:extLst>
              <a:ext uri="{FF2B5EF4-FFF2-40B4-BE49-F238E27FC236}">
                <a16:creationId xmlns:a16="http://schemas.microsoft.com/office/drawing/2014/main" id="{F3AE4B4C-552A-3955-5157-3E5BE7594699}"/>
              </a:ext>
            </a:extLst>
          </p:cNvPr>
          <p:cNvSpPr txBox="1"/>
          <p:nvPr/>
        </p:nvSpPr>
        <p:spPr>
          <a:xfrm rot="16200000">
            <a:off x="1408667" y="4789849"/>
            <a:ext cx="879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CLAVE</a:t>
            </a:r>
          </a:p>
        </p:txBody>
      </p:sp>
      <p:sp>
        <p:nvSpPr>
          <p:cNvPr id="1295" name="CuadroTexto 1294">
            <a:extLst>
              <a:ext uri="{FF2B5EF4-FFF2-40B4-BE49-F238E27FC236}">
                <a16:creationId xmlns:a16="http://schemas.microsoft.com/office/drawing/2014/main" id="{53077C97-F83C-6A9B-DF38-8947DF1D9A0C}"/>
              </a:ext>
            </a:extLst>
          </p:cNvPr>
          <p:cNvSpPr txBox="1"/>
          <p:nvPr/>
        </p:nvSpPr>
        <p:spPr>
          <a:xfrm rot="16200000">
            <a:off x="1233081" y="8004970"/>
            <a:ext cx="1193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dirty="0"/>
              <a:t>SOPORTE</a:t>
            </a:r>
          </a:p>
        </p:txBody>
      </p:sp>
      <p:sp>
        <p:nvSpPr>
          <p:cNvPr id="1297" name="Rectángulo redondeado 1296">
            <a:extLst>
              <a:ext uri="{FF2B5EF4-FFF2-40B4-BE49-F238E27FC236}">
                <a16:creationId xmlns:a16="http://schemas.microsoft.com/office/drawing/2014/main" id="{894CCEE5-3F3F-6F71-FFB6-27A21A7F2DBC}"/>
              </a:ext>
            </a:extLst>
          </p:cNvPr>
          <p:cNvSpPr/>
          <p:nvPr/>
        </p:nvSpPr>
        <p:spPr>
          <a:xfrm>
            <a:off x="2022478" y="7267904"/>
            <a:ext cx="9570166" cy="2299292"/>
          </a:xfrm>
          <a:prstGeom prst="roundRect">
            <a:avLst>
              <a:gd name="adj" fmla="val 4548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15" name="Rectángulo redondeado 1314">
            <a:extLst>
              <a:ext uri="{FF2B5EF4-FFF2-40B4-BE49-F238E27FC236}">
                <a16:creationId xmlns:a16="http://schemas.microsoft.com/office/drawing/2014/main" id="{A2DE392C-F83A-97F2-C96D-1871C010AE86}"/>
              </a:ext>
            </a:extLst>
          </p:cNvPr>
          <p:cNvSpPr/>
          <p:nvPr/>
        </p:nvSpPr>
        <p:spPr>
          <a:xfrm rot="10800000">
            <a:off x="2014706" y="7267904"/>
            <a:ext cx="957793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33" name="CuadroTexto 1332">
            <a:extLst>
              <a:ext uri="{FF2B5EF4-FFF2-40B4-BE49-F238E27FC236}">
                <a16:creationId xmlns:a16="http://schemas.microsoft.com/office/drawing/2014/main" id="{3C3C59A9-F62E-80FE-CB13-A46B7933827A}"/>
              </a:ext>
            </a:extLst>
          </p:cNvPr>
          <p:cNvSpPr txBox="1"/>
          <p:nvPr/>
        </p:nvSpPr>
        <p:spPr>
          <a:xfrm>
            <a:off x="2205988" y="3942188"/>
            <a:ext cx="20778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C00000"/>
                </a:solidFill>
              </a:rPr>
              <a:t>ACCESO</a:t>
            </a:r>
          </a:p>
        </p:txBody>
      </p:sp>
      <p:sp>
        <p:nvSpPr>
          <p:cNvPr id="1346" name="Rectángulo redondeado 1345">
            <a:extLst>
              <a:ext uri="{FF2B5EF4-FFF2-40B4-BE49-F238E27FC236}">
                <a16:creationId xmlns:a16="http://schemas.microsoft.com/office/drawing/2014/main" id="{5F1F31CB-5E84-4744-F992-C171056D38DE}"/>
              </a:ext>
            </a:extLst>
          </p:cNvPr>
          <p:cNvSpPr/>
          <p:nvPr/>
        </p:nvSpPr>
        <p:spPr>
          <a:xfrm>
            <a:off x="11825847" y="2760885"/>
            <a:ext cx="4184889" cy="117415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49" name="Rectángulo redondeado 1348">
            <a:extLst>
              <a:ext uri="{FF2B5EF4-FFF2-40B4-BE49-F238E27FC236}">
                <a16:creationId xmlns:a16="http://schemas.microsoft.com/office/drawing/2014/main" id="{5EC678A3-8D31-AD4F-A8BC-F5A8758D9893}"/>
              </a:ext>
            </a:extLst>
          </p:cNvPr>
          <p:cNvSpPr/>
          <p:nvPr/>
        </p:nvSpPr>
        <p:spPr>
          <a:xfrm rot="5400000">
            <a:off x="8893298" y="-4361633"/>
            <a:ext cx="408623" cy="12783160"/>
          </a:xfrm>
          <a:prstGeom prst="roundRect">
            <a:avLst/>
          </a:prstGeom>
          <a:solidFill>
            <a:srgbClr val="057F81"/>
          </a:solidFill>
          <a:ln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b="1" dirty="0">
                <a:solidFill>
                  <a:srgbClr val="FFC000"/>
                </a:solidFill>
                <a:latin typeface="Mangal Pro" pitchFamily="2" charset="0"/>
                <a:cs typeface="Mangal Pro" pitchFamily="2" charset="0"/>
              </a:rPr>
              <a:t>VICERRECTORADO DE CALIDAD Y ESTRATEGIA</a:t>
            </a:r>
          </a:p>
        </p:txBody>
      </p:sp>
      <p:sp>
        <p:nvSpPr>
          <p:cNvPr id="1370" name="CuadroTexto 1369">
            <a:extLst>
              <a:ext uri="{FF2B5EF4-FFF2-40B4-BE49-F238E27FC236}">
                <a16:creationId xmlns:a16="http://schemas.microsoft.com/office/drawing/2014/main" id="{E984E1F0-ED3F-1DD1-99A1-229C726AEA17}"/>
              </a:ext>
            </a:extLst>
          </p:cNvPr>
          <p:cNvSpPr txBox="1"/>
          <p:nvPr/>
        </p:nvSpPr>
        <p:spPr>
          <a:xfrm>
            <a:off x="10012668" y="7003854"/>
            <a:ext cx="28941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70C0"/>
                </a:solidFill>
              </a:rPr>
              <a:t>EVALUACIÓN DE LA CALIDAD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6BB656D-BE6B-8333-580A-F1C2BF61EEC1}"/>
              </a:ext>
            </a:extLst>
          </p:cNvPr>
          <p:cNvSpPr txBox="1"/>
          <p:nvPr/>
        </p:nvSpPr>
        <p:spPr>
          <a:xfrm>
            <a:off x="9983598" y="3947482"/>
            <a:ext cx="28955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rgbClr val="00BBBE"/>
                </a:solidFill>
              </a:rPr>
              <a:t>FORMACIÓN OFICIAL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76746F6-A009-E694-18FD-EC5A935A6C44}"/>
              </a:ext>
            </a:extLst>
          </p:cNvPr>
          <p:cNvSpPr txBox="1"/>
          <p:nvPr/>
        </p:nvSpPr>
        <p:spPr>
          <a:xfrm>
            <a:off x="2092923" y="5288478"/>
            <a:ext cx="1065322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Preinscripción para el acceso 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a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grado</a:t>
            </a:r>
            <a:endParaRPr lang="es-ES_tradnl" sz="9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18B64344-2604-5879-2DF8-A7C1B0693CD3}"/>
              </a:ext>
            </a:extLst>
          </p:cNvPr>
          <p:cNvSpPr txBox="1"/>
          <p:nvPr/>
        </p:nvSpPr>
        <p:spPr>
          <a:xfrm>
            <a:off x="3223780" y="4466586"/>
            <a:ext cx="1127844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Acceso para mayores de 25, 40 y 45 años</a:t>
            </a:r>
            <a:endParaRPr lang="es-ES_tradnl" sz="9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7A8B52E1-C8D5-78B0-BC58-B238C503403D}"/>
              </a:ext>
            </a:extLst>
          </p:cNvPr>
          <p:cNvSpPr txBox="1"/>
          <p:nvPr/>
        </p:nvSpPr>
        <p:spPr>
          <a:xfrm>
            <a:off x="2120275" y="4466586"/>
            <a:ext cx="1037970" cy="749141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PR/CL401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Pruebas de acceso a la UEx</a:t>
            </a:r>
            <a:endParaRPr lang="es-ES_tradnl" sz="9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FA58CC1-AE3A-7059-6A0D-CA6AB7DA1CEC}"/>
              </a:ext>
            </a:extLst>
          </p:cNvPr>
          <p:cNvSpPr txBox="1"/>
          <p:nvPr/>
        </p:nvSpPr>
        <p:spPr>
          <a:xfrm>
            <a:off x="4582477" y="4444440"/>
            <a:ext cx="985483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P/CL004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PDI</a:t>
            </a:r>
            <a:endParaRPr lang="es-ES_tradnl" sz="900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69CB300-5394-D41E-5D70-969CA318A21A}"/>
              </a:ext>
            </a:extLst>
          </p:cNvPr>
          <p:cNvSpPr txBox="1"/>
          <p:nvPr/>
        </p:nvSpPr>
        <p:spPr>
          <a:xfrm>
            <a:off x="5690203" y="4455163"/>
            <a:ext cx="1020990" cy="594000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Formación del PTGAS</a:t>
            </a:r>
            <a:endParaRPr lang="es-ES_tradnl" sz="900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FA7A157E-7DE6-0819-AB30-8FFE94237095}"/>
              </a:ext>
            </a:extLst>
          </p:cNvPr>
          <p:cNvSpPr txBox="1">
            <a:spLocks/>
          </p:cNvSpPr>
          <p:nvPr/>
        </p:nvSpPr>
        <p:spPr>
          <a:xfrm>
            <a:off x="3224352" y="5291457"/>
            <a:ext cx="1127272" cy="75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Captación de estudiantes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EF4D4AD3-B0FD-1B03-12BB-DF6B9C2B9A83}"/>
              </a:ext>
            </a:extLst>
          </p:cNvPr>
          <p:cNvSpPr txBox="1"/>
          <p:nvPr/>
        </p:nvSpPr>
        <p:spPr>
          <a:xfrm>
            <a:off x="4608474" y="5158922"/>
            <a:ext cx="961923" cy="59590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P/CL008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Estudios propios</a:t>
            </a:r>
            <a:endParaRPr lang="es-ES_tradnl" sz="9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8761516-5C9F-6411-3DB8-6D247F873F85}"/>
              </a:ext>
            </a:extLst>
          </p:cNvPr>
          <p:cNvSpPr txBox="1"/>
          <p:nvPr/>
        </p:nvSpPr>
        <p:spPr>
          <a:xfrm>
            <a:off x="4487086" y="3947482"/>
            <a:ext cx="22634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1400" b="1" dirty="0">
                <a:solidFill>
                  <a:schemeClr val="accent5">
                    <a:lumMod val="75000"/>
                  </a:schemeClr>
                </a:solidFill>
              </a:rPr>
              <a:t>FORMACIÓN PERSONAL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D999C09-B86D-0379-6A34-FDB60CBA775F}"/>
              </a:ext>
            </a:extLst>
          </p:cNvPr>
          <p:cNvSpPr txBox="1"/>
          <p:nvPr/>
        </p:nvSpPr>
        <p:spPr>
          <a:xfrm>
            <a:off x="11880772" y="8558642"/>
            <a:ext cx="1175951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PR/SO005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de la memoria de calidad</a:t>
            </a:r>
            <a:endParaRPr lang="es-ES_tradnl" sz="9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9C6BC8-784F-1CE4-8B62-EDF755CB9F55}"/>
              </a:ext>
            </a:extLst>
          </p:cNvPr>
          <p:cNvSpPr txBox="1"/>
          <p:nvPr/>
        </p:nvSpPr>
        <p:spPr>
          <a:xfrm>
            <a:off x="14333767" y="8558642"/>
            <a:ext cx="1559784" cy="749141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P/SO005 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los recursos materiales y servicios propios del Centro</a:t>
            </a:r>
            <a:endParaRPr lang="es-ES_tradnl" sz="9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65CF3111-CD9B-8CBA-0660-3793E5D1A778}"/>
              </a:ext>
            </a:extLst>
          </p:cNvPr>
          <p:cNvSpPr txBox="1"/>
          <p:nvPr/>
        </p:nvSpPr>
        <p:spPr>
          <a:xfrm>
            <a:off x="13141092" y="8558642"/>
            <a:ext cx="1108306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latin typeface="Mangal Pro" pitchFamily="2" charset="0"/>
                <a:ea typeface="Palatino" pitchFamily="2" charset="77"/>
                <a:cs typeface="Mangal Pro" pitchFamily="2" charset="0"/>
              </a:rPr>
              <a:t>PR/SO008</a:t>
            </a:r>
            <a:endParaRPr lang="es-ES_tradnl" sz="1100" b="1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Control de docu</a:t>
            </a:r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mentación y registro</a:t>
            </a:r>
            <a:endParaRPr lang="es-ES_tradnl" sz="900" dirty="0"/>
          </a:p>
        </p:txBody>
      </p:sp>
      <p:sp>
        <p:nvSpPr>
          <p:cNvPr id="39" name="Rectángulo redondeado 1315">
            <a:extLst>
              <a:ext uri="{FF2B5EF4-FFF2-40B4-BE49-F238E27FC236}">
                <a16:creationId xmlns:a16="http://schemas.microsoft.com/office/drawing/2014/main" id="{26A9CDF8-55D9-7B62-20CF-08D4344FC6BD}"/>
              </a:ext>
            </a:extLst>
          </p:cNvPr>
          <p:cNvSpPr/>
          <p:nvPr/>
        </p:nvSpPr>
        <p:spPr>
          <a:xfrm>
            <a:off x="34105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</a:t>
            </a:r>
          </a:p>
        </p:txBody>
      </p:sp>
      <p:sp>
        <p:nvSpPr>
          <p:cNvPr id="40" name="Rectángulo redondeado 1315">
            <a:extLst>
              <a:ext uri="{FF2B5EF4-FFF2-40B4-BE49-F238E27FC236}">
                <a16:creationId xmlns:a16="http://schemas.microsoft.com/office/drawing/2014/main" id="{884B980E-9202-E25D-E78A-EC027F305B30}"/>
              </a:ext>
            </a:extLst>
          </p:cNvPr>
          <p:cNvSpPr/>
          <p:nvPr/>
        </p:nvSpPr>
        <p:spPr>
          <a:xfrm>
            <a:off x="45500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publicación de los indicadores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1" name="Rectángulo redondeado 1315">
            <a:extLst>
              <a:ext uri="{FF2B5EF4-FFF2-40B4-BE49-F238E27FC236}">
                <a16:creationId xmlns:a16="http://schemas.microsoft.com/office/drawing/2014/main" id="{4F0ED31E-CB5B-27AD-1B69-AE5524EEA6E8}"/>
              </a:ext>
            </a:extLst>
          </p:cNvPr>
          <p:cNvSpPr/>
          <p:nvPr/>
        </p:nvSpPr>
        <p:spPr>
          <a:xfrm>
            <a:off x="568962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titulaciones oficiales</a:t>
            </a:r>
          </a:p>
        </p:txBody>
      </p:sp>
      <p:sp>
        <p:nvSpPr>
          <p:cNvPr id="42" name="Rectángulo redondeado 1315">
            <a:extLst>
              <a:ext uri="{FF2B5EF4-FFF2-40B4-BE49-F238E27FC236}">
                <a16:creationId xmlns:a16="http://schemas.microsoft.com/office/drawing/2014/main" id="{E6202906-E647-FC85-E2C5-51573B204D5A}"/>
              </a:ext>
            </a:extLst>
          </p:cNvPr>
          <p:cNvSpPr/>
          <p:nvPr/>
        </p:nvSpPr>
        <p:spPr>
          <a:xfrm>
            <a:off x="682916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 la satisfacción de los usuarios y servicios</a:t>
            </a:r>
          </a:p>
        </p:txBody>
      </p:sp>
      <p:sp>
        <p:nvSpPr>
          <p:cNvPr id="43" name="Rectángulo redondeado 1315">
            <a:extLst>
              <a:ext uri="{FF2B5EF4-FFF2-40B4-BE49-F238E27FC236}">
                <a16:creationId xmlns:a16="http://schemas.microsoft.com/office/drawing/2014/main" id="{D4E9D2EA-E855-DB22-276A-FD926CC2977B}"/>
              </a:ext>
            </a:extLst>
          </p:cNvPr>
          <p:cNvSpPr/>
          <p:nvPr/>
        </p:nvSpPr>
        <p:spPr>
          <a:xfrm>
            <a:off x="79687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PR/SO102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Petición de datos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4" name="Rectángulo redondeado 1315">
            <a:extLst>
              <a:ext uri="{FF2B5EF4-FFF2-40B4-BE49-F238E27FC236}">
                <a16:creationId xmlns:a16="http://schemas.microsoft.com/office/drawing/2014/main" id="{5AEE1787-CC63-689D-6B00-C59408B7F785}"/>
              </a:ext>
            </a:extLst>
          </p:cNvPr>
          <p:cNvSpPr/>
          <p:nvPr/>
        </p:nvSpPr>
        <p:spPr>
          <a:xfrm>
            <a:off x="910824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PR/SO103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Gestión, solicitud y pago de quinquenios docentes</a:t>
            </a:r>
          </a:p>
        </p:txBody>
      </p:sp>
      <p:sp>
        <p:nvSpPr>
          <p:cNvPr id="45" name="Rectángulo redondeado 1315">
            <a:extLst>
              <a:ext uri="{FF2B5EF4-FFF2-40B4-BE49-F238E27FC236}">
                <a16:creationId xmlns:a16="http://schemas.microsoft.com/office/drawing/2014/main" id="{1ADA4EE9-ABE9-C3E0-DB52-F4CE43845681}"/>
              </a:ext>
            </a:extLst>
          </p:cNvPr>
          <p:cNvSpPr/>
          <p:nvPr/>
        </p:nvSpPr>
        <p:spPr>
          <a:xfrm>
            <a:off x="1024778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PR/SO004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quejas, sugerencias y felicitaciones</a:t>
            </a:r>
          </a:p>
        </p:txBody>
      </p:sp>
      <p:sp>
        <p:nvSpPr>
          <p:cNvPr id="46" name="Rectángulo redondeado 1315">
            <a:extLst>
              <a:ext uri="{FF2B5EF4-FFF2-40B4-BE49-F238E27FC236}">
                <a16:creationId xmlns:a16="http://schemas.microsoft.com/office/drawing/2014/main" id="{734CE48E-6779-F92C-0B0D-4F0F9A590D13}"/>
              </a:ext>
            </a:extLst>
          </p:cNvPr>
          <p:cNvSpPr/>
          <p:nvPr/>
        </p:nvSpPr>
        <p:spPr>
          <a:xfrm>
            <a:off x="2271007" y="7427410"/>
            <a:ext cx="1092975" cy="828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PR/SO001</a:t>
            </a:r>
          </a:p>
          <a:p>
            <a:pPr algn="ctr"/>
            <a:r>
              <a:rPr lang="es-ES_tradnl" sz="95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Inserción laboral</a:t>
            </a: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endParaRPr lang="es-ES_tradnl" sz="95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7" name="Rectángulo redondeado 1315">
            <a:extLst>
              <a:ext uri="{FF2B5EF4-FFF2-40B4-BE49-F238E27FC236}">
                <a16:creationId xmlns:a16="http://schemas.microsoft.com/office/drawing/2014/main" id="{68FF5EB9-E346-BC3F-44AF-90F21D0545B8}"/>
              </a:ext>
            </a:extLst>
          </p:cNvPr>
          <p:cNvSpPr/>
          <p:nvPr/>
        </p:nvSpPr>
        <p:spPr>
          <a:xfrm>
            <a:off x="2477976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P/SO001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del Servicio de Prevención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48" name="Rectángulo redondeado 1315">
            <a:extLst>
              <a:ext uri="{FF2B5EF4-FFF2-40B4-BE49-F238E27FC236}">
                <a16:creationId xmlns:a16="http://schemas.microsoft.com/office/drawing/2014/main" id="{24170311-ACC8-1173-C71C-1148E1C829D1}"/>
              </a:ext>
            </a:extLst>
          </p:cNvPr>
          <p:cNvSpPr/>
          <p:nvPr/>
        </p:nvSpPr>
        <p:spPr>
          <a:xfrm>
            <a:off x="3967025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P/SO002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información y atención administrativa</a:t>
            </a:r>
          </a:p>
        </p:txBody>
      </p:sp>
      <p:sp>
        <p:nvSpPr>
          <p:cNvPr id="49" name="Rectángulo redondeado 1315">
            <a:extLst>
              <a:ext uri="{FF2B5EF4-FFF2-40B4-BE49-F238E27FC236}">
                <a16:creationId xmlns:a16="http://schemas.microsoft.com/office/drawing/2014/main" id="{D166BB24-CD28-44A5-2739-2BB84787202A}"/>
              </a:ext>
            </a:extLst>
          </p:cNvPr>
          <p:cNvSpPr/>
          <p:nvPr/>
        </p:nvSpPr>
        <p:spPr>
          <a:xfrm>
            <a:off x="5456074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Servicio de Bibliotecas</a:t>
            </a:r>
          </a:p>
        </p:txBody>
      </p:sp>
      <p:sp>
        <p:nvSpPr>
          <p:cNvPr id="50" name="Rectángulo redondeado 1315">
            <a:extLst>
              <a:ext uri="{FF2B5EF4-FFF2-40B4-BE49-F238E27FC236}">
                <a16:creationId xmlns:a16="http://schemas.microsoft.com/office/drawing/2014/main" id="{FFA3EED7-F051-0588-0D1A-F44EC43961D8}"/>
              </a:ext>
            </a:extLst>
          </p:cNvPr>
          <p:cNvSpPr/>
          <p:nvPr/>
        </p:nvSpPr>
        <p:spPr>
          <a:xfrm>
            <a:off x="6945123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MAPA </a:t>
            </a:r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procesos del SAFYDE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1" name="Rectángulo redondeado 1315">
            <a:extLst>
              <a:ext uri="{FF2B5EF4-FFF2-40B4-BE49-F238E27FC236}">
                <a16:creationId xmlns:a16="http://schemas.microsoft.com/office/drawing/2014/main" id="{58D07CE0-20C3-8D07-5020-87029D8EC6BC}"/>
              </a:ext>
            </a:extLst>
          </p:cNvPr>
          <p:cNvSpPr/>
          <p:nvPr/>
        </p:nvSpPr>
        <p:spPr>
          <a:xfrm>
            <a:off x="8434173" y="8553989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P/SO100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Auditorías Internas</a:t>
            </a:r>
          </a:p>
          <a:p>
            <a:pPr algn="ctr"/>
            <a:endParaRPr lang="es-ES_tradnl" sz="1000" dirty="0">
              <a:solidFill>
                <a:schemeClr val="tx1"/>
              </a:solidFill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sp>
        <p:nvSpPr>
          <p:cNvPr id="52" name="Rectángulo redondeado 51">
            <a:extLst>
              <a:ext uri="{FF2B5EF4-FFF2-40B4-BE49-F238E27FC236}">
                <a16:creationId xmlns:a16="http://schemas.microsoft.com/office/drawing/2014/main" id="{D208C3A9-F88F-7D71-4120-ECCB6ACEA358}"/>
              </a:ext>
            </a:extLst>
          </p:cNvPr>
          <p:cNvSpPr/>
          <p:nvPr/>
        </p:nvSpPr>
        <p:spPr>
          <a:xfrm>
            <a:off x="11825846" y="4234309"/>
            <a:ext cx="4184890" cy="1740727"/>
          </a:xfrm>
          <a:prstGeom prst="roundRect">
            <a:avLst>
              <a:gd name="adj" fmla="val 4453"/>
            </a:avLst>
          </a:prstGeom>
          <a:solidFill>
            <a:srgbClr val="00B28C">
              <a:alpha val="1437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76E6837C-2238-6325-B11C-1BA968C0340A}"/>
              </a:ext>
            </a:extLst>
          </p:cNvPr>
          <p:cNvSpPr txBox="1"/>
          <p:nvPr/>
        </p:nvSpPr>
        <p:spPr>
          <a:xfrm>
            <a:off x="8460020" y="4445326"/>
            <a:ext cx="936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PR/CL001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Extinción de enseñanzas</a:t>
            </a:r>
            <a:endParaRPr lang="es-ES_tradnl" sz="900" dirty="0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8B348629-CC60-6ADB-C167-812767E38086}"/>
              </a:ext>
            </a:extLst>
          </p:cNvPr>
          <p:cNvSpPr txBox="1"/>
          <p:nvPr/>
        </p:nvSpPr>
        <p:spPr>
          <a:xfrm>
            <a:off x="6909468" y="4445326"/>
            <a:ext cx="147058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Diseño y aprobación programas formativos</a:t>
            </a:r>
            <a:endParaRPr lang="es-ES_tradnl" sz="900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27015275-3A78-9FA9-5A46-C00190E796A5}"/>
              </a:ext>
            </a:extLst>
          </p:cNvPr>
          <p:cNvSpPr txBox="1"/>
          <p:nvPr/>
        </p:nvSpPr>
        <p:spPr>
          <a:xfrm>
            <a:off x="8493753" y="5166244"/>
            <a:ext cx="1447698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PR/CL_RC_102</a:t>
            </a:r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Reconocimiento de Créditos</a:t>
            </a:r>
            <a:endParaRPr lang="es-ES_tradnl" sz="9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B4086167-E6DE-3241-05BB-75749DE1B77F}"/>
              </a:ext>
            </a:extLst>
          </p:cNvPr>
          <p:cNvSpPr txBox="1"/>
          <p:nvPr/>
        </p:nvSpPr>
        <p:spPr>
          <a:xfrm>
            <a:off x="10085209" y="5166244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PR/CL_ARC_103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Recursos de Alzada Rec. de Créditos</a:t>
            </a:r>
            <a:endParaRPr lang="es-ES_tradnl" sz="900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64E3DB4D-27BB-42DC-DFAC-0C7942099DF7}"/>
              </a:ext>
            </a:extLst>
          </p:cNvPr>
          <p:cNvSpPr txBox="1"/>
          <p:nvPr/>
        </p:nvSpPr>
        <p:spPr>
          <a:xfrm>
            <a:off x="6902296" y="5166244"/>
            <a:ext cx="136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05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PR/CL_PD_101 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planes docentes</a:t>
            </a:r>
            <a:endParaRPr lang="es-ES_tradnl" sz="900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580914F7-7ECF-8770-DD88-2765FF5790AA}"/>
              </a:ext>
            </a:extLst>
          </p:cNvPr>
          <p:cNvSpPr txBox="1"/>
          <p:nvPr/>
        </p:nvSpPr>
        <p:spPr>
          <a:xfrm>
            <a:off x="9475992" y="4445326"/>
            <a:ext cx="972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Movilidad de estudiantes</a:t>
            </a:r>
            <a:endParaRPr lang="es-ES_tradnl" sz="900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6370B8C-E06F-3CB2-F18C-227C2553DDDF}"/>
              </a:ext>
            </a:extLst>
          </p:cNvPr>
          <p:cNvSpPr txBox="1"/>
          <p:nvPr/>
        </p:nvSpPr>
        <p:spPr>
          <a:xfrm>
            <a:off x="13974445" y="4444440"/>
            <a:ext cx="1548000" cy="576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P/CL0010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al estudiante</a:t>
            </a:r>
            <a:endParaRPr lang="es-ES_tradnl" sz="900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6319EA7-1DB3-B5AA-0CF3-9F39D9D4A033}"/>
              </a:ext>
            </a:extLst>
          </p:cNvPr>
          <p:cNvSpPr txBox="1"/>
          <p:nvPr/>
        </p:nvSpPr>
        <p:spPr>
          <a:xfrm>
            <a:off x="12195592" y="4444440"/>
            <a:ext cx="1548000" cy="576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P/CL009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Desarrollo de las enseñanzas</a:t>
            </a:r>
            <a:endParaRPr lang="es-ES_tradnl" sz="900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2AA4F52F-83DE-134E-A7E9-59588EA956BD}"/>
              </a:ext>
            </a:extLst>
          </p:cNvPr>
          <p:cNvSpPr txBox="1"/>
          <p:nvPr/>
        </p:nvSpPr>
        <p:spPr>
          <a:xfrm>
            <a:off x="12193553" y="5230873"/>
            <a:ext cx="1548000" cy="594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P/CL011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Gestión de las prácticas externas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30B0E85-95A8-2A1F-43C6-AAB0594CBF67}"/>
              </a:ext>
            </a:extLst>
          </p:cNvPr>
          <p:cNvSpPr txBox="1"/>
          <p:nvPr/>
        </p:nvSpPr>
        <p:spPr>
          <a:xfrm>
            <a:off x="13997392" y="5230873"/>
            <a:ext cx="1548000" cy="595908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BB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P/CL012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 de Reclamaciones</a:t>
            </a:r>
            <a:endParaRPr lang="es-ES_tradnl" sz="9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F47751E-8E69-0894-EE0C-181286516E3A}"/>
              </a:ext>
            </a:extLst>
          </p:cNvPr>
          <p:cNvSpPr txBox="1"/>
          <p:nvPr/>
        </p:nvSpPr>
        <p:spPr>
          <a:xfrm>
            <a:off x="10527964" y="4445326"/>
            <a:ext cx="936000" cy="594000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Orientación profesional </a:t>
            </a:r>
            <a:endParaRPr lang="es-ES_tradnl" sz="900" dirty="0"/>
          </a:p>
        </p:txBody>
      </p:sp>
      <p:sp>
        <p:nvSpPr>
          <p:cNvPr id="1344" name="Rectángulo redondeado 1343">
            <a:extLst>
              <a:ext uri="{FF2B5EF4-FFF2-40B4-BE49-F238E27FC236}">
                <a16:creationId xmlns:a16="http://schemas.microsoft.com/office/drawing/2014/main" id="{6ABC850F-57D8-9F0F-083A-2344C84ECCE0}"/>
              </a:ext>
            </a:extLst>
          </p:cNvPr>
          <p:cNvSpPr/>
          <p:nvPr/>
        </p:nvSpPr>
        <p:spPr>
          <a:xfrm>
            <a:off x="2380625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P/ES001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PDI</a:t>
            </a:r>
          </a:p>
        </p:txBody>
      </p:sp>
      <p:sp>
        <p:nvSpPr>
          <p:cNvPr id="1345" name="Rectángulo redondeado 1344">
            <a:extLst>
              <a:ext uri="{FF2B5EF4-FFF2-40B4-BE49-F238E27FC236}">
                <a16:creationId xmlns:a16="http://schemas.microsoft.com/office/drawing/2014/main" id="{0B0E01A8-7BDB-CB4B-551F-9CE31D203BA5}"/>
              </a:ext>
            </a:extLst>
          </p:cNvPr>
          <p:cNvSpPr/>
          <p:nvPr/>
        </p:nvSpPr>
        <p:spPr>
          <a:xfrm>
            <a:off x="5984777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P/ES003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Planificación y definición políticas PTGAS</a:t>
            </a:r>
          </a:p>
        </p:txBody>
      </p:sp>
      <p:sp>
        <p:nvSpPr>
          <p:cNvPr id="1351" name="Rectángulo redondeado 1350">
            <a:extLst>
              <a:ext uri="{FF2B5EF4-FFF2-40B4-BE49-F238E27FC236}">
                <a16:creationId xmlns:a16="http://schemas.microsoft.com/office/drawing/2014/main" id="{75E3435C-6EB7-5E52-FA7B-7F1622923C8F}"/>
              </a:ext>
            </a:extLst>
          </p:cNvPr>
          <p:cNvSpPr/>
          <p:nvPr/>
        </p:nvSpPr>
        <p:spPr>
          <a:xfrm>
            <a:off x="4182701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0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P/ES002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del PDI</a:t>
            </a:r>
          </a:p>
        </p:txBody>
      </p:sp>
      <p:sp>
        <p:nvSpPr>
          <p:cNvPr id="1352" name="Rectángulo redondeado 1351">
            <a:extLst>
              <a:ext uri="{FF2B5EF4-FFF2-40B4-BE49-F238E27FC236}">
                <a16:creationId xmlns:a16="http://schemas.microsoft.com/office/drawing/2014/main" id="{AAC2B7FC-4981-6674-4783-5C0CE0E27A40}"/>
              </a:ext>
            </a:extLst>
          </p:cNvPr>
          <p:cNvSpPr/>
          <p:nvPr/>
        </p:nvSpPr>
        <p:spPr>
          <a:xfrm>
            <a:off x="7786853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P/ES007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Elaboración y Seguimiento del Plan Estratégico</a:t>
            </a:r>
          </a:p>
        </p:txBody>
      </p:sp>
      <p:sp>
        <p:nvSpPr>
          <p:cNvPr id="1353" name="Rectángulo redondeado 1">
            <a:extLst>
              <a:ext uri="{FF2B5EF4-FFF2-40B4-BE49-F238E27FC236}">
                <a16:creationId xmlns:a16="http://schemas.microsoft.com/office/drawing/2014/main" id="{CC9CE427-4795-A3E8-B203-41087409D8E9}"/>
              </a:ext>
            </a:extLst>
          </p:cNvPr>
          <p:cNvSpPr/>
          <p:nvPr/>
        </p:nvSpPr>
        <p:spPr>
          <a:xfrm>
            <a:off x="9588930" y="2952284"/>
            <a:ext cx="1467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P/ES008 </a:t>
            </a:r>
          </a:p>
          <a:p>
            <a:pPr algn="ctr"/>
            <a:r>
              <a:rPr lang="es-ES_tradnl" sz="11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Renovación de acreditación institucional</a:t>
            </a:r>
          </a:p>
        </p:txBody>
      </p:sp>
      <p:sp>
        <p:nvSpPr>
          <p:cNvPr id="1355" name="Rectángulo redondeado 1">
            <a:extLst>
              <a:ext uri="{FF2B5EF4-FFF2-40B4-BE49-F238E27FC236}">
                <a16:creationId xmlns:a16="http://schemas.microsoft.com/office/drawing/2014/main" id="{D760F9A1-5191-DB13-C14C-954CCB5BB04C}"/>
              </a:ext>
            </a:extLst>
          </p:cNvPr>
          <p:cNvSpPr/>
          <p:nvPr/>
        </p:nvSpPr>
        <p:spPr>
          <a:xfrm>
            <a:off x="12036864" y="2946743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P/ES004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Definir política y objetivos de calidad</a:t>
            </a:r>
          </a:p>
        </p:txBody>
      </p:sp>
      <p:sp>
        <p:nvSpPr>
          <p:cNvPr id="1357" name="Rectángulo redondeado 1">
            <a:extLst>
              <a:ext uri="{FF2B5EF4-FFF2-40B4-BE49-F238E27FC236}">
                <a16:creationId xmlns:a16="http://schemas.microsoft.com/office/drawing/2014/main" id="{BB94521D-5176-20F9-F9FF-696215108B76}"/>
              </a:ext>
            </a:extLst>
          </p:cNvPr>
          <p:cNvSpPr/>
          <p:nvPr/>
        </p:nvSpPr>
        <p:spPr>
          <a:xfrm>
            <a:off x="13338614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t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P/ES005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Análisis de resultados</a:t>
            </a:r>
          </a:p>
        </p:txBody>
      </p:sp>
      <p:sp>
        <p:nvSpPr>
          <p:cNvPr id="1358" name="Rectángulo redondeado 1">
            <a:extLst>
              <a:ext uri="{FF2B5EF4-FFF2-40B4-BE49-F238E27FC236}">
                <a16:creationId xmlns:a16="http://schemas.microsoft.com/office/drawing/2014/main" id="{91B425FF-E3F7-F604-06AE-2DD85A8F4601}"/>
              </a:ext>
            </a:extLst>
          </p:cNvPr>
          <p:cNvSpPr/>
          <p:nvPr/>
        </p:nvSpPr>
        <p:spPr>
          <a:xfrm>
            <a:off x="14650997" y="2957902"/>
            <a:ext cx="1152000" cy="79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2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P/ES006 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Publicación de información titulaciones</a:t>
            </a:r>
          </a:p>
        </p:txBody>
      </p:sp>
      <p:sp>
        <p:nvSpPr>
          <p:cNvPr id="1359" name="Rectángulo redondeado 1358">
            <a:extLst>
              <a:ext uri="{FF2B5EF4-FFF2-40B4-BE49-F238E27FC236}">
                <a16:creationId xmlns:a16="http://schemas.microsoft.com/office/drawing/2014/main" id="{C03D19DA-C95E-C472-BCFC-4C090D1AC42B}"/>
              </a:ext>
            </a:extLst>
          </p:cNvPr>
          <p:cNvSpPr/>
          <p:nvPr/>
        </p:nvSpPr>
        <p:spPr>
          <a:xfrm>
            <a:off x="11818044" y="6092281"/>
            <a:ext cx="4184890" cy="819512"/>
          </a:xfrm>
          <a:prstGeom prst="roundRect">
            <a:avLst>
              <a:gd name="adj" fmla="val 5559"/>
            </a:avLst>
          </a:prstGeom>
          <a:solidFill>
            <a:schemeClr val="accent5">
              <a:lumMod val="75000"/>
              <a:alpha val="14372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60" name="CuadroTexto 1359">
            <a:extLst>
              <a:ext uri="{FF2B5EF4-FFF2-40B4-BE49-F238E27FC236}">
                <a16:creationId xmlns:a16="http://schemas.microsoft.com/office/drawing/2014/main" id="{32A02EDD-EBB4-EDA8-EB77-0DFBC06B48AA}"/>
              </a:ext>
            </a:extLst>
          </p:cNvPr>
          <p:cNvSpPr txBox="1"/>
          <p:nvPr/>
        </p:nvSpPr>
        <p:spPr>
          <a:xfrm>
            <a:off x="12260769" y="6262748"/>
            <a:ext cx="3253874" cy="476726"/>
          </a:xfrm>
          <a:prstGeom prst="roundRect">
            <a:avLst/>
          </a:prstGeom>
          <a:ln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Procesos específicos </a:t>
            </a:r>
          </a:p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de cada Centro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</p:txBody>
      </p:sp>
      <p:grpSp>
        <p:nvGrpSpPr>
          <p:cNvPr id="1361" name="Grupo 1360">
            <a:extLst>
              <a:ext uri="{FF2B5EF4-FFF2-40B4-BE49-F238E27FC236}">
                <a16:creationId xmlns:a16="http://schemas.microsoft.com/office/drawing/2014/main" id="{68D88226-552B-79EE-1402-E37D676F4145}"/>
              </a:ext>
            </a:extLst>
          </p:cNvPr>
          <p:cNvGrpSpPr/>
          <p:nvPr/>
        </p:nvGrpSpPr>
        <p:grpSpPr>
          <a:xfrm>
            <a:off x="764304" y="4342531"/>
            <a:ext cx="857260" cy="2230206"/>
            <a:chOff x="2593224" y="1896782"/>
            <a:chExt cx="857260" cy="2230206"/>
          </a:xfrm>
        </p:grpSpPr>
        <p:sp>
          <p:nvSpPr>
            <p:cNvPr id="1367" name="Rectángulo redondeado 1366">
              <a:extLst>
                <a:ext uri="{FF2B5EF4-FFF2-40B4-BE49-F238E27FC236}">
                  <a16:creationId xmlns:a16="http://schemas.microsoft.com/office/drawing/2014/main" id="{378D9EF2-B9F7-9882-04C9-0E60E135C24D}"/>
                </a:ext>
              </a:extLst>
            </p:cNvPr>
            <p:cNvSpPr/>
            <p:nvPr/>
          </p:nvSpPr>
          <p:spPr>
            <a:xfrm>
              <a:off x="2593224" y="1896782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68" name="Flecha derecha 1367">
              <a:extLst>
                <a:ext uri="{FF2B5EF4-FFF2-40B4-BE49-F238E27FC236}">
                  <a16:creationId xmlns:a16="http://schemas.microsoft.com/office/drawing/2014/main" id="{43331BB1-14FD-F6FA-D0BB-BFE0F5D02061}"/>
                </a:ext>
              </a:extLst>
            </p:cNvPr>
            <p:cNvSpPr/>
            <p:nvPr/>
          </p:nvSpPr>
          <p:spPr>
            <a:xfrm>
              <a:off x="3000177" y="299471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  <p:grpSp>
        <p:nvGrpSpPr>
          <p:cNvPr id="1369" name="Grupo 1368">
            <a:extLst>
              <a:ext uri="{FF2B5EF4-FFF2-40B4-BE49-F238E27FC236}">
                <a16:creationId xmlns:a16="http://schemas.microsoft.com/office/drawing/2014/main" id="{CDB32997-BD04-8AFC-537E-FB9644961F94}"/>
              </a:ext>
            </a:extLst>
          </p:cNvPr>
          <p:cNvGrpSpPr/>
          <p:nvPr/>
        </p:nvGrpSpPr>
        <p:grpSpPr>
          <a:xfrm>
            <a:off x="16139677" y="3063457"/>
            <a:ext cx="2071592" cy="5589919"/>
            <a:chOff x="9300158" y="610584"/>
            <a:chExt cx="2071592" cy="5589919"/>
          </a:xfrm>
        </p:grpSpPr>
        <p:sp>
          <p:nvSpPr>
            <p:cNvPr id="1372" name="Rectángulo redondeado 1371">
              <a:extLst>
                <a:ext uri="{FF2B5EF4-FFF2-40B4-BE49-F238E27FC236}">
                  <a16:creationId xmlns:a16="http://schemas.microsoft.com/office/drawing/2014/main" id="{A9AD00B4-E98B-67D9-54FC-BD240CDC7BEC}"/>
                </a:ext>
              </a:extLst>
            </p:cNvPr>
            <p:cNvSpPr/>
            <p:nvPr/>
          </p:nvSpPr>
          <p:spPr>
            <a:xfrm>
              <a:off x="9933469" y="1871784"/>
              <a:ext cx="340519" cy="223020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GRUPOS DE INTERÉS</a:t>
              </a:r>
            </a:p>
          </p:txBody>
        </p:sp>
        <p:sp>
          <p:nvSpPr>
            <p:cNvPr id="1373" name="Flecha derecha 1372">
              <a:extLst>
                <a:ext uri="{FF2B5EF4-FFF2-40B4-BE49-F238E27FC236}">
                  <a16:creationId xmlns:a16="http://schemas.microsoft.com/office/drawing/2014/main" id="{F2BEDF35-3A35-8CF8-E200-70C4A691E8CE}"/>
                </a:ext>
              </a:extLst>
            </p:cNvPr>
            <p:cNvSpPr/>
            <p:nvPr/>
          </p:nvSpPr>
          <p:spPr>
            <a:xfrm>
              <a:off x="9300158" y="3004762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4" name="Flecha derecha 1373">
              <a:extLst>
                <a:ext uri="{FF2B5EF4-FFF2-40B4-BE49-F238E27FC236}">
                  <a16:creationId xmlns:a16="http://schemas.microsoft.com/office/drawing/2014/main" id="{05E5BEC0-6CF8-B357-7FEB-182E527D347B}"/>
                </a:ext>
              </a:extLst>
            </p:cNvPr>
            <p:cNvSpPr/>
            <p:nvPr/>
          </p:nvSpPr>
          <p:spPr>
            <a:xfrm>
              <a:off x="10444314" y="3004761"/>
              <a:ext cx="450307" cy="239951"/>
            </a:xfrm>
            <a:prstGeom prst="rightArrow">
              <a:avLst>
                <a:gd name="adj1" fmla="val 8680"/>
                <a:gd name="adj2" fmla="val 72830"/>
              </a:avLst>
            </a:prstGeom>
            <a:solidFill>
              <a:srgbClr val="4E4E4E"/>
            </a:solidFill>
            <a:ln w="63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75" name="Rectángulo redondeado 1374">
              <a:extLst>
                <a:ext uri="{FF2B5EF4-FFF2-40B4-BE49-F238E27FC236}">
                  <a16:creationId xmlns:a16="http://schemas.microsoft.com/office/drawing/2014/main" id="{F6192646-EA61-5C99-B539-2A8FFF35ABCD}"/>
                </a:ext>
              </a:extLst>
            </p:cNvPr>
            <p:cNvSpPr/>
            <p:nvPr/>
          </p:nvSpPr>
          <p:spPr>
            <a:xfrm>
              <a:off x="11031231" y="610584"/>
              <a:ext cx="340519" cy="5589919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  <a:prstDash val="soli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wrap="square" rIns="0" bIns="46800" rtlCol="0" anchor="ctr">
              <a:spAutoFit/>
            </a:bodyPr>
            <a:lstStyle/>
            <a:p>
              <a:pPr algn="ctr"/>
              <a:r>
                <a:rPr lang="es-ES_tradnl" sz="1400" dirty="0">
                  <a:solidFill>
                    <a:schemeClr val="tx1"/>
                  </a:solidFill>
                  <a:latin typeface="Mangal Pro" pitchFamily="2" charset="0"/>
                  <a:cs typeface="Mangal Pro" pitchFamily="2" charset="0"/>
                </a:rPr>
                <a:t>SATISFACCIÓN</a:t>
              </a:r>
            </a:p>
          </p:txBody>
        </p:sp>
      </p:grpSp>
      <p:sp>
        <p:nvSpPr>
          <p:cNvPr id="1376" name="Rectángulo redondeado 1375">
            <a:extLst>
              <a:ext uri="{FF2B5EF4-FFF2-40B4-BE49-F238E27FC236}">
                <a16:creationId xmlns:a16="http://schemas.microsoft.com/office/drawing/2014/main" id="{67D23670-0CC7-2E65-2372-A4FBAB634632}"/>
              </a:ext>
            </a:extLst>
          </p:cNvPr>
          <p:cNvSpPr/>
          <p:nvPr/>
        </p:nvSpPr>
        <p:spPr>
          <a:xfrm>
            <a:off x="146549" y="1703280"/>
            <a:ext cx="340519" cy="79200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Ins="0" bIns="46800" rtlCol="0" anchor="ctr">
            <a:spAutoFit/>
          </a:bodyPr>
          <a:lstStyle/>
          <a:p>
            <a:pPr algn="ctr"/>
            <a:r>
              <a:rPr lang="es-ES_tradnl" sz="1400" dirty="0">
                <a:solidFill>
                  <a:schemeClr val="tx1"/>
                </a:solidFill>
                <a:latin typeface="Mangal Pro" pitchFamily="2" charset="0"/>
                <a:cs typeface="Mangal Pro" pitchFamily="2" charset="0"/>
              </a:rPr>
              <a:t>POLÍTICAS Y OBJETIVOS DE CALIDAD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014894D-0545-828F-AC72-9A76C69717C2}"/>
              </a:ext>
            </a:extLst>
          </p:cNvPr>
          <p:cNvSpPr txBox="1"/>
          <p:nvPr/>
        </p:nvSpPr>
        <p:spPr>
          <a:xfrm>
            <a:off x="2033069" y="2339587"/>
            <a:ext cx="92450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RECTORADO</a:t>
            </a:r>
            <a:endParaRPr lang="es-ES_tradnl" sz="1400" b="1" dirty="0"/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F68FFD9E-B965-DA16-F744-D35B437F1F5F}"/>
              </a:ext>
            </a:extLst>
          </p:cNvPr>
          <p:cNvSpPr/>
          <p:nvPr/>
        </p:nvSpPr>
        <p:spPr>
          <a:xfrm rot="10800000">
            <a:off x="11836638" y="7279865"/>
            <a:ext cx="4151958" cy="1146752"/>
          </a:xfrm>
          <a:prstGeom prst="roundRect">
            <a:avLst>
              <a:gd name="adj" fmla="val 9181"/>
            </a:avLst>
          </a:prstGeom>
          <a:solidFill>
            <a:srgbClr val="69A1B6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882B466-3AF9-189B-FB98-0A628C59E7D6}"/>
              </a:ext>
            </a:extLst>
          </p:cNvPr>
          <p:cNvSpPr txBox="1"/>
          <p:nvPr/>
        </p:nvSpPr>
        <p:spPr>
          <a:xfrm>
            <a:off x="8499743" y="5909948"/>
            <a:ext cx="1355471" cy="595908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P/CL0014</a:t>
            </a:r>
            <a:endParaRPr lang="es-ES_tradnl" sz="1100" b="1" dirty="0">
              <a:latin typeface="Mangal Pro" pitchFamily="2" charset="0"/>
              <a:ea typeface="Palatino" pitchFamily="2" charset="77"/>
              <a:cs typeface="Mangal Pro" pitchFamily="2" charset="0"/>
            </a:endParaRP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Modificación de Títulos Oficiales</a:t>
            </a:r>
            <a:endParaRPr lang="es-ES_tradnl" sz="9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3440510-EC84-A7E3-D745-2D467DB24383}"/>
              </a:ext>
            </a:extLst>
          </p:cNvPr>
          <p:cNvSpPr txBox="1"/>
          <p:nvPr/>
        </p:nvSpPr>
        <p:spPr>
          <a:xfrm>
            <a:off x="12288399" y="7487570"/>
            <a:ext cx="1584000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PR/SO006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Encuestas de satisfacción docente de los estudiantes-Centro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B8EEF9A-70F6-8AEB-08E4-4A5872F522F1}"/>
              </a:ext>
            </a:extLst>
          </p:cNvPr>
          <p:cNvSpPr txBox="1"/>
          <p:nvPr/>
        </p:nvSpPr>
        <p:spPr>
          <a:xfrm>
            <a:off x="14024368" y="7487570"/>
            <a:ext cx="1584000" cy="720000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PR/SO007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Evaluación PDI Centro</a:t>
            </a:r>
            <a:endParaRPr lang="es-ES_tradnl" sz="9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00CBE4F-DFE2-7001-18B1-15760CFDA97A}"/>
              </a:ext>
            </a:extLst>
          </p:cNvPr>
          <p:cNvSpPr txBox="1"/>
          <p:nvPr/>
        </p:nvSpPr>
        <p:spPr>
          <a:xfrm>
            <a:off x="6919245" y="5909948"/>
            <a:ext cx="1404646" cy="595908"/>
          </a:xfrm>
          <a:prstGeom prst="roundRect">
            <a:avLst/>
          </a:prstGeom>
          <a:ln>
            <a:solidFill>
              <a:srgbClr val="00BBB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P/CL0013</a:t>
            </a:r>
          </a:p>
          <a:p>
            <a:pPr algn="ctr"/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Acreditación de Titulaciones Oficiales </a:t>
            </a:r>
            <a:endParaRPr lang="es-ES_tradnl" sz="900" dirty="0"/>
          </a:p>
        </p:txBody>
      </p:sp>
      <p:sp>
        <p:nvSpPr>
          <p:cNvPr id="13" name="Rectángulo redondeado 1315">
            <a:extLst>
              <a:ext uri="{FF2B5EF4-FFF2-40B4-BE49-F238E27FC236}">
                <a16:creationId xmlns:a16="http://schemas.microsoft.com/office/drawing/2014/main" id="{824DBC3C-C0F4-AB45-8ABD-45DB4D9F6996}"/>
              </a:ext>
            </a:extLst>
          </p:cNvPr>
          <p:cNvSpPr/>
          <p:nvPr/>
        </p:nvSpPr>
        <p:spPr>
          <a:xfrm>
            <a:off x="9919743" y="8523571"/>
            <a:ext cx="1172694" cy="828000"/>
          </a:xfrm>
          <a:prstGeom prst="roundRect">
            <a:avLst/>
          </a:prstGeom>
          <a:solidFill>
            <a:schemeClr val="bg1"/>
          </a:solidFill>
          <a:ln>
            <a:noFill/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08000" rIns="36000" bIns="0" rtlCol="0" anchor="ctr" anchorCtr="1">
            <a:noAutofit/>
          </a:bodyPr>
          <a:lstStyle/>
          <a:p>
            <a:pPr algn="ctr"/>
            <a:r>
              <a:rPr lang="es-ES_tradnl" sz="10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PR/SO104</a:t>
            </a:r>
          </a:p>
          <a:p>
            <a:pPr algn="ctr"/>
            <a:r>
              <a:rPr lang="es-ES_tradnl" sz="10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Seguimiento de Procesos y Procedimientos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8A76857-7EDD-03F7-EAC6-262E8C8AB4CC}"/>
              </a:ext>
            </a:extLst>
          </p:cNvPr>
          <p:cNvSpPr txBox="1"/>
          <p:nvPr/>
        </p:nvSpPr>
        <p:spPr>
          <a:xfrm>
            <a:off x="5684682" y="5168917"/>
            <a:ext cx="1026511" cy="74914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100" b="1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P/CL015</a:t>
            </a:r>
          </a:p>
          <a:p>
            <a:pPr algn="ctr"/>
            <a:r>
              <a:rPr lang="es-ES_tradnl" sz="900" dirty="0">
                <a:latin typeface="Mangal Pro" pitchFamily="2" charset="0"/>
                <a:ea typeface="Palatino" pitchFamily="2" charset="77"/>
                <a:cs typeface="Mangal Pro" pitchFamily="2" charset="0"/>
              </a:rPr>
              <a:t>E</a:t>
            </a:r>
            <a:r>
              <a:rPr lang="es-ES_tradnl" sz="900" dirty="0">
                <a:solidFill>
                  <a:schemeClr val="tx1"/>
                </a:solidFill>
                <a:latin typeface="Mangal Pro" pitchFamily="2" charset="0"/>
                <a:ea typeface="Palatino" pitchFamily="2" charset="77"/>
                <a:cs typeface="Mangal Pro" pitchFamily="2" charset="0"/>
              </a:rPr>
              <a:t>studiantes de Estudios Propios</a:t>
            </a:r>
            <a:endParaRPr lang="es-ES_tradnl" sz="9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D12B7AB-8A45-231C-3A12-545FBC0C1611}"/>
              </a:ext>
            </a:extLst>
          </p:cNvPr>
          <p:cNvSpPr txBox="1"/>
          <p:nvPr/>
        </p:nvSpPr>
        <p:spPr>
          <a:xfrm>
            <a:off x="11885278" y="2361047"/>
            <a:ext cx="2835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1400" b="1" dirty="0"/>
              <a:t>NOMBRE DE CENTRO/FACULTAD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41891DE-ED66-B6AC-78B8-5D9E1F7E460E}"/>
              </a:ext>
            </a:extLst>
          </p:cNvPr>
          <p:cNvSpPr/>
          <p:nvPr/>
        </p:nvSpPr>
        <p:spPr>
          <a:xfrm>
            <a:off x="14769409" y="2270837"/>
            <a:ext cx="753036" cy="4345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Escudo</a:t>
            </a:r>
          </a:p>
        </p:txBody>
      </p:sp>
    </p:spTree>
    <p:extLst>
      <p:ext uri="{BB962C8B-B14F-4D97-AF65-F5344CB8AC3E}">
        <p14:creationId xmlns:p14="http://schemas.microsoft.com/office/powerpoint/2010/main" val="1073958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9004</TotalTime>
  <Words>861</Words>
  <Application>Microsoft Macintosh PowerPoint</Application>
  <PresentationFormat>Personalizado</PresentationFormat>
  <Paragraphs>219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Candara</vt:lpstr>
      <vt:lpstr>Mangal Pro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CARLOS  SANCHO NÚÑEZ</dc:creator>
  <cp:lastModifiedBy>José Carlos Sancho Núñez</cp:lastModifiedBy>
  <cp:revision>2</cp:revision>
  <dcterms:created xsi:type="dcterms:W3CDTF">2024-06-28T08:11:07Z</dcterms:created>
  <dcterms:modified xsi:type="dcterms:W3CDTF">2026-04-12T19:29:26Z</dcterms:modified>
</cp:coreProperties>
</file>