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4"/>
  </p:notesMasterIdLst>
  <p:sldIdLst>
    <p:sldId id="282" r:id="rId2"/>
    <p:sldId id="284" r:id="rId3"/>
  </p:sldIdLst>
  <p:sldSz cx="18288000" cy="11520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0AC9A-C753-A14A-9B54-7DEF2D8DFBA1}" v="10" dt="2025-02-17T18:43:17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09"/>
    <p:restoredTop sz="96831"/>
  </p:normalViewPr>
  <p:slideViewPr>
    <p:cSldViewPr snapToGrid="0">
      <p:cViewPr>
        <p:scale>
          <a:sx n="116" d="100"/>
          <a:sy n="116" d="100"/>
        </p:scale>
        <p:origin x="96" y="-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Carlos Sancho Núñez" userId="73691161-ac75-40d1-960e-160c18c4a410" providerId="ADAL" clId="{B22D89E0-DEB1-DE49-A390-2B26A2554FEE}"/>
    <pc:docChg chg="undo custSel addSld delSld modSld">
      <pc:chgData name="José Carlos Sancho Núñez" userId="73691161-ac75-40d1-960e-160c18c4a410" providerId="ADAL" clId="{B22D89E0-DEB1-DE49-A390-2B26A2554FEE}" dt="2024-11-27T15:50:08.972" v="447"/>
      <pc:docMkLst>
        <pc:docMk/>
      </pc:docMkLst>
      <pc:sldChg chg="addSp delSp modSp mod">
        <pc:chgData name="José Carlos Sancho Núñez" userId="73691161-ac75-40d1-960e-160c18c4a410" providerId="ADAL" clId="{B22D89E0-DEB1-DE49-A390-2B26A2554FEE}" dt="2024-11-27T15:50:08.972" v="447"/>
        <pc:sldMkLst>
          <pc:docMk/>
          <pc:sldMk cId="198490496" sldId="282"/>
        </pc:sldMkLst>
        <pc:spChg chg="add mod">
          <ac:chgData name="José Carlos Sancho Núñez" userId="73691161-ac75-40d1-960e-160c18c4a410" providerId="ADAL" clId="{B22D89E0-DEB1-DE49-A390-2B26A2554FEE}" dt="2024-11-27T15:50:08.972" v="447"/>
          <ac:spMkLst>
            <pc:docMk/>
            <pc:sldMk cId="198490496" sldId="282"/>
            <ac:spMk id="2" creationId="{E1CD9DEE-6155-0F89-7B27-67E500C1A532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1" creationId="{71BAF8E4-D5D3-D064-EE83-69FE5FD4A1F8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2" creationId="{1D8E26E5-0EB3-BF47-185A-90061B91DCDC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5" creationId="{66B60EDB-09BF-E770-A7E7-0AFD08860893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22" creationId="{3F6B2501-0B9D-00FC-4811-62EFFBA5561E}"/>
          </ac:spMkLst>
        </pc:spChg>
        <pc:spChg chg="mod">
          <ac:chgData name="José Carlos Sancho Núñez" userId="73691161-ac75-40d1-960e-160c18c4a410" providerId="ADAL" clId="{B22D89E0-DEB1-DE49-A390-2B26A2554FEE}" dt="2024-11-26T22:51:57.415" v="194" actId="1076"/>
          <ac:spMkLst>
            <pc:docMk/>
            <pc:sldMk cId="198490496" sldId="282"/>
            <ac:spMk id="33" creationId="{3C8170CA-E655-FD9B-5FFC-F3382DF7BB5D}"/>
          </ac:spMkLst>
        </pc:spChg>
        <pc:spChg chg="mod">
          <ac:chgData name="José Carlos Sancho Núñez" userId="73691161-ac75-40d1-960e-160c18c4a410" providerId="ADAL" clId="{B22D89E0-DEB1-DE49-A390-2B26A2554FEE}" dt="2024-11-26T22:51:57.415" v="194" actId="1076"/>
          <ac:spMkLst>
            <pc:docMk/>
            <pc:sldMk cId="198490496" sldId="282"/>
            <ac:spMk id="34" creationId="{0396CD51-5F69-E1F4-A3E4-3CA8FDB0CD82}"/>
          </ac:spMkLst>
        </pc:spChg>
        <pc:spChg chg="mod">
          <ac:chgData name="José Carlos Sancho Núñez" userId="73691161-ac75-40d1-960e-160c18c4a410" providerId="ADAL" clId="{B22D89E0-DEB1-DE49-A390-2B26A2554FEE}" dt="2024-11-26T22:37:41.181" v="14" actId="14100"/>
          <ac:spMkLst>
            <pc:docMk/>
            <pc:sldMk cId="198490496" sldId="282"/>
            <ac:spMk id="35" creationId="{C206FEF4-27D9-883E-5ECC-7F3FCFCA5322}"/>
          </ac:spMkLst>
        </pc:spChg>
        <pc:spChg chg="mod">
          <ac:chgData name="José Carlos Sancho Núñez" userId="73691161-ac75-40d1-960e-160c18c4a410" providerId="ADAL" clId="{B22D89E0-DEB1-DE49-A390-2B26A2554FEE}" dt="2024-11-26T22:52:28.173" v="196" actId="1076"/>
          <ac:spMkLst>
            <pc:docMk/>
            <pc:sldMk cId="198490496" sldId="282"/>
            <ac:spMk id="36" creationId="{5484F148-B53E-8C32-7D0F-E1321072ECB4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38" creationId="{5912B742-407D-44BC-2590-EE8A4CE42A27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39" creationId="{894FB874-FE34-81B2-CE45-D95B8D7FACF7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0" creationId="{4DED8553-3C47-2C25-2D63-3FB16403EE39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1" creationId="{29103F51-AB6F-D9B0-9D9D-284F628B5D18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2" creationId="{340F9EED-AF9E-168B-0009-AFE3BB6F459B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3" creationId="{F2F6BE45-FB07-CE34-AFD1-97E8231603EC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4" creationId="{1D15D536-30AB-67F6-19C2-7A3BA249DE7C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5" creationId="{F975E43F-A397-A5B2-547D-52E1C1D3668E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6" creationId="{47A7B001-F1DE-4839-3524-439F6FA4771E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7" creationId="{D6DF2530-42F3-6CCB-DD6F-F381532E279E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8" creationId="{8ECF6223-458A-07DA-8D3A-FA6175871AF8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49" creationId="{9214169C-6889-7BF8-F2B5-AE50561F0D96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50" creationId="{EF145744-B753-9B8E-E500-F75A24624B39}"/>
          </ac:spMkLst>
        </pc:spChg>
        <pc:spChg chg="add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51" creationId="{8854D8AA-F29F-703B-AD0A-DD313F56E148}"/>
          </ac:spMkLst>
        </pc:spChg>
        <pc:spChg chg="add mod">
          <ac:chgData name="José Carlos Sancho Núñez" userId="73691161-ac75-40d1-960e-160c18c4a410" providerId="ADAL" clId="{B22D89E0-DEB1-DE49-A390-2B26A2554FEE}" dt="2024-11-26T22:45:10.150" v="59" actId="14100"/>
          <ac:spMkLst>
            <pc:docMk/>
            <pc:sldMk cId="198490496" sldId="282"/>
            <ac:spMk id="52" creationId="{589A5C32-9097-0719-FA2A-D6FBC29CF020}"/>
          </ac:spMkLst>
        </pc:spChg>
        <pc:spChg chg="add mod">
          <ac:chgData name="José Carlos Sancho Núñez" userId="73691161-ac75-40d1-960e-160c18c4a410" providerId="ADAL" clId="{B22D89E0-DEB1-DE49-A390-2B26A2554FEE}" dt="2024-11-26T22:51:36.080" v="192" actId="1076"/>
          <ac:spMkLst>
            <pc:docMk/>
            <pc:sldMk cId="198490496" sldId="282"/>
            <ac:spMk id="53" creationId="{F0AB5596-1348-CAB2-2D51-F0B6B926CA22}"/>
          </ac:spMkLst>
        </pc:spChg>
        <pc:spChg chg="add mod">
          <ac:chgData name="José Carlos Sancho Núñez" userId="73691161-ac75-40d1-960e-160c18c4a410" providerId="ADAL" clId="{B22D89E0-DEB1-DE49-A390-2B26A2554FEE}" dt="2024-11-26T22:51:36.080" v="192" actId="1076"/>
          <ac:spMkLst>
            <pc:docMk/>
            <pc:sldMk cId="198490496" sldId="282"/>
            <ac:spMk id="54" creationId="{DF55B2CB-8A9B-A91D-4B5B-6DEFFCA51732}"/>
          </ac:spMkLst>
        </pc:spChg>
        <pc:spChg chg="add mod">
          <ac:chgData name="José Carlos Sancho Núñez" userId="73691161-ac75-40d1-960e-160c18c4a410" providerId="ADAL" clId="{B22D89E0-DEB1-DE49-A390-2B26A2554FEE}" dt="2024-11-26T22:51:18.305" v="191" actId="1076"/>
          <ac:spMkLst>
            <pc:docMk/>
            <pc:sldMk cId="198490496" sldId="282"/>
            <ac:spMk id="55" creationId="{0706CF3E-6549-2EA4-4E5C-F241A96FF4B4}"/>
          </ac:spMkLst>
        </pc:spChg>
        <pc:spChg chg="add mod">
          <ac:chgData name="José Carlos Sancho Núñez" userId="73691161-ac75-40d1-960e-160c18c4a410" providerId="ADAL" clId="{B22D89E0-DEB1-DE49-A390-2B26A2554FEE}" dt="2024-11-26T22:51:18.305" v="191" actId="1076"/>
          <ac:spMkLst>
            <pc:docMk/>
            <pc:sldMk cId="198490496" sldId="282"/>
            <ac:spMk id="56" creationId="{DEDC9827-4AAB-FDBC-5470-035F600D76ED}"/>
          </ac:spMkLst>
        </pc:spChg>
        <pc:spChg chg="add mod">
          <ac:chgData name="José Carlos Sancho Núñez" userId="73691161-ac75-40d1-960e-160c18c4a410" providerId="ADAL" clId="{B22D89E0-DEB1-DE49-A390-2B26A2554FEE}" dt="2024-11-26T22:51:18.305" v="191" actId="1076"/>
          <ac:spMkLst>
            <pc:docMk/>
            <pc:sldMk cId="198490496" sldId="282"/>
            <ac:spMk id="57" creationId="{6CA8CC29-7299-C11D-2850-7FCDE3161000}"/>
          </ac:spMkLst>
        </pc:spChg>
        <pc:spChg chg="add mod">
          <ac:chgData name="José Carlos Sancho Núñez" userId="73691161-ac75-40d1-960e-160c18c4a410" providerId="ADAL" clId="{B22D89E0-DEB1-DE49-A390-2B26A2554FEE}" dt="2024-11-26T22:51:36.080" v="192" actId="1076"/>
          <ac:spMkLst>
            <pc:docMk/>
            <pc:sldMk cId="198490496" sldId="282"/>
            <ac:spMk id="58" creationId="{CCAA8BD0-28C2-7206-3444-0F9D67E9D535}"/>
          </ac:spMkLst>
        </pc:spChg>
        <pc:spChg chg="add mod">
          <ac:chgData name="José Carlos Sancho Núñez" userId="73691161-ac75-40d1-960e-160c18c4a410" providerId="ADAL" clId="{B22D89E0-DEB1-DE49-A390-2B26A2554FEE}" dt="2024-11-26T22:45:22.061" v="65" actId="1036"/>
          <ac:spMkLst>
            <pc:docMk/>
            <pc:sldMk cId="198490496" sldId="282"/>
            <ac:spMk id="59" creationId="{81C82381-7A3C-1974-524C-ECF12FB63D82}"/>
          </ac:spMkLst>
        </pc:spChg>
        <pc:spChg chg="add mod">
          <ac:chgData name="José Carlos Sancho Núñez" userId="73691161-ac75-40d1-960e-160c18c4a410" providerId="ADAL" clId="{B22D89E0-DEB1-DE49-A390-2B26A2554FEE}" dt="2024-11-26T22:45:22.061" v="65" actId="1036"/>
          <ac:spMkLst>
            <pc:docMk/>
            <pc:sldMk cId="198490496" sldId="282"/>
            <ac:spMk id="60" creationId="{397E6B0D-4B9F-F861-52B3-3385C438301A}"/>
          </ac:spMkLst>
        </pc:spChg>
        <pc:spChg chg="add mod">
          <ac:chgData name="José Carlos Sancho Núñez" userId="73691161-ac75-40d1-960e-160c18c4a410" providerId="ADAL" clId="{B22D89E0-DEB1-DE49-A390-2B26A2554FEE}" dt="2024-11-26T22:50:34.625" v="189" actId="14100"/>
          <ac:spMkLst>
            <pc:docMk/>
            <pc:sldMk cId="198490496" sldId="282"/>
            <ac:spMk id="61" creationId="{5117BE1F-86AE-C93B-2986-F47F9A72CCF6}"/>
          </ac:spMkLst>
        </pc:spChg>
        <pc:spChg chg="add mod">
          <ac:chgData name="José Carlos Sancho Núñez" userId="73691161-ac75-40d1-960e-160c18c4a410" providerId="ADAL" clId="{B22D89E0-DEB1-DE49-A390-2B26A2554FEE}" dt="2024-11-26T22:50:08.230" v="188" actId="20577"/>
          <ac:spMkLst>
            <pc:docMk/>
            <pc:sldMk cId="198490496" sldId="282"/>
            <ac:spMk id="62" creationId="{71532EF2-DEEF-25B8-C554-7FCA73814259}"/>
          </ac:spMkLst>
        </pc:spChg>
        <pc:spChg chg="add mod">
          <ac:chgData name="José Carlos Sancho Núñez" userId="73691161-ac75-40d1-960e-160c18c4a410" providerId="ADAL" clId="{B22D89E0-DEB1-DE49-A390-2B26A2554FEE}" dt="2024-11-26T22:51:36.080" v="192" actId="1076"/>
          <ac:spMkLst>
            <pc:docMk/>
            <pc:sldMk cId="198490496" sldId="282"/>
            <ac:spMk id="63" creationId="{1D03988A-3FCA-04E2-9B0A-C35E768DDE49}"/>
          </ac:spMkLst>
        </pc:spChg>
        <pc:spChg chg="add del">
          <ac:chgData name="José Carlos Sancho Núñez" userId="73691161-ac75-40d1-960e-160c18c4a410" providerId="ADAL" clId="{B22D89E0-DEB1-DE49-A390-2B26A2554FEE}" dt="2024-11-26T22:46:20.224" v="75" actId="478"/>
          <ac:spMkLst>
            <pc:docMk/>
            <pc:sldMk cId="198490496" sldId="282"/>
            <ac:spMk id="1289" creationId="{374B5E9D-46CF-3354-53DB-74830EDABAAC}"/>
          </ac:spMkLst>
        </pc:spChg>
        <pc:spChg chg="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295" creationId="{17BAD399-B5AF-A50A-B2A7-BFAC9F3D62ED}"/>
          </ac:spMkLst>
        </pc:spChg>
        <pc:spChg chg="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297" creationId="{B8020149-97A5-A956-911F-4AB211BDF79B}"/>
          </ac:spMkLst>
        </pc:spChg>
        <pc:spChg chg="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315" creationId="{A58AC52B-549C-5510-31DC-C363887B81F2}"/>
          </ac:spMkLst>
        </pc:spChg>
        <pc:spChg chg="add mod">
          <ac:chgData name="José Carlos Sancho Núñez" userId="73691161-ac75-40d1-960e-160c18c4a410" providerId="ADAL" clId="{B22D89E0-DEB1-DE49-A390-2B26A2554FEE}" dt="2024-11-26T22:46:23.621" v="77"/>
          <ac:spMkLst>
            <pc:docMk/>
            <pc:sldMk cId="198490496" sldId="282"/>
            <ac:spMk id="1344" creationId="{B73C3DB3-4D5D-CD8A-F0A4-9F8D5797D649}"/>
          </ac:spMkLst>
        </pc:spChg>
        <pc:spChg chg="add mod">
          <ac:chgData name="José Carlos Sancho Núñez" userId="73691161-ac75-40d1-960e-160c18c4a410" providerId="ADAL" clId="{B22D89E0-DEB1-DE49-A390-2B26A2554FEE}" dt="2024-11-26T22:46:23.621" v="77"/>
          <ac:spMkLst>
            <pc:docMk/>
            <pc:sldMk cId="198490496" sldId="282"/>
            <ac:spMk id="1345" creationId="{F8F81CEC-4302-CC2B-2444-EBE92C6F3914}"/>
          </ac:spMkLst>
        </pc:spChg>
        <pc:spChg chg="add mod">
          <ac:chgData name="José Carlos Sancho Núñez" userId="73691161-ac75-40d1-960e-160c18c4a410" providerId="ADAL" clId="{B22D89E0-DEB1-DE49-A390-2B26A2554FEE}" dt="2024-11-26T22:46:23.621" v="77"/>
          <ac:spMkLst>
            <pc:docMk/>
            <pc:sldMk cId="198490496" sldId="282"/>
            <ac:spMk id="1351" creationId="{2D5F5BD1-2EC5-FC39-B16B-37FE05E2FC90}"/>
          </ac:spMkLst>
        </pc:spChg>
        <pc:spChg chg="add mod">
          <ac:chgData name="José Carlos Sancho Núñez" userId="73691161-ac75-40d1-960e-160c18c4a410" providerId="ADAL" clId="{B22D89E0-DEB1-DE49-A390-2B26A2554FEE}" dt="2024-11-26T22:46:23.621" v="77"/>
          <ac:spMkLst>
            <pc:docMk/>
            <pc:sldMk cId="198490496" sldId="282"/>
            <ac:spMk id="1352" creationId="{F124AD76-C312-AE16-B4E2-81DCEC225DF6}"/>
          </ac:spMkLst>
        </pc:spChg>
        <pc:spChg chg="add mod">
          <ac:chgData name="José Carlos Sancho Núñez" userId="73691161-ac75-40d1-960e-160c18c4a410" providerId="ADAL" clId="{B22D89E0-DEB1-DE49-A390-2B26A2554FEE}" dt="2024-11-26T22:46:23.621" v="77"/>
          <ac:spMkLst>
            <pc:docMk/>
            <pc:sldMk cId="198490496" sldId="282"/>
            <ac:spMk id="1353" creationId="{F9C050C1-2F6E-84FB-1CE1-4D3D5D30E9C4}"/>
          </ac:spMkLst>
        </pc:spChg>
        <pc:spChg chg="add del 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354" creationId="{363EDBB8-C1EC-3F7B-F86D-5DDCA1F21B07}"/>
          </ac:spMkLst>
        </pc:spChg>
        <pc:spChg chg="add mod">
          <ac:chgData name="José Carlos Sancho Núñez" userId="73691161-ac75-40d1-960e-160c18c4a410" providerId="ADAL" clId="{B22D89E0-DEB1-DE49-A390-2B26A2554FEE}" dt="2024-11-26T22:46:23.621" v="77"/>
          <ac:spMkLst>
            <pc:docMk/>
            <pc:sldMk cId="198490496" sldId="282"/>
            <ac:spMk id="1355" creationId="{4DA64D65-5BB0-1FFA-6FF3-3EC6B7DAF960}"/>
          </ac:spMkLst>
        </pc:spChg>
        <pc:spChg chg="add mod">
          <ac:chgData name="José Carlos Sancho Núñez" userId="73691161-ac75-40d1-960e-160c18c4a410" providerId="ADAL" clId="{B22D89E0-DEB1-DE49-A390-2B26A2554FEE}" dt="2024-11-26T22:53:07.436" v="197" actId="3064"/>
          <ac:spMkLst>
            <pc:docMk/>
            <pc:sldMk cId="198490496" sldId="282"/>
            <ac:spMk id="1357" creationId="{4768B150-8E70-676B-E6BD-37C2F1080500}"/>
          </ac:spMkLst>
        </pc:spChg>
        <pc:spChg chg="add mod">
          <ac:chgData name="José Carlos Sancho Núñez" userId="73691161-ac75-40d1-960e-160c18c4a410" providerId="ADAL" clId="{B22D89E0-DEB1-DE49-A390-2B26A2554FEE}" dt="2024-11-26T22:46:23.621" v="77"/>
          <ac:spMkLst>
            <pc:docMk/>
            <pc:sldMk cId="198490496" sldId="282"/>
            <ac:spMk id="1358" creationId="{7A427E51-3B4D-64F1-B240-6BA0C06B9037}"/>
          </ac:spMkLst>
        </pc:spChg>
        <pc:spChg chg="add mod">
          <ac:chgData name="José Carlos Sancho Núñez" userId="73691161-ac75-40d1-960e-160c18c4a410" providerId="ADAL" clId="{B22D89E0-DEB1-DE49-A390-2B26A2554FEE}" dt="2024-11-26T22:47:26.704" v="114" actId="1076"/>
          <ac:spMkLst>
            <pc:docMk/>
            <pc:sldMk cId="198490496" sldId="282"/>
            <ac:spMk id="1359" creationId="{1118436D-4D24-E04E-E39F-462A2A1ACD8E}"/>
          </ac:spMkLst>
        </pc:spChg>
        <pc:spChg chg="add mod">
          <ac:chgData name="José Carlos Sancho Núñez" userId="73691161-ac75-40d1-960e-160c18c4a410" providerId="ADAL" clId="{B22D89E0-DEB1-DE49-A390-2B26A2554FEE}" dt="2024-11-26T22:47:26.704" v="114" actId="1076"/>
          <ac:spMkLst>
            <pc:docMk/>
            <pc:sldMk cId="198490496" sldId="282"/>
            <ac:spMk id="1360" creationId="{0BF856BA-2FDF-8869-016D-A875C6BA179F}"/>
          </ac:spMkLst>
        </pc:spChg>
        <pc:spChg chg="mod">
          <ac:chgData name="José Carlos Sancho Núñez" userId="73691161-ac75-40d1-960e-160c18c4a410" providerId="ADAL" clId="{B22D89E0-DEB1-DE49-A390-2B26A2554FEE}" dt="2024-11-26T23:04:37.231" v="442"/>
          <ac:spMkLst>
            <pc:docMk/>
            <pc:sldMk cId="198490496" sldId="282"/>
            <ac:spMk id="1367" creationId="{15F17656-970B-CCCE-16DF-F599374EE120}"/>
          </ac:spMkLst>
        </pc:spChg>
        <pc:spChg chg="mod">
          <ac:chgData name="José Carlos Sancho Núñez" userId="73691161-ac75-40d1-960e-160c18c4a410" providerId="ADAL" clId="{B22D89E0-DEB1-DE49-A390-2B26A2554FEE}" dt="2024-11-26T23:04:37.231" v="442"/>
          <ac:spMkLst>
            <pc:docMk/>
            <pc:sldMk cId="198490496" sldId="282"/>
            <ac:spMk id="1368" creationId="{6E478E9E-B179-3710-6939-B829DE3B7912}"/>
          </ac:spMkLst>
        </pc:spChg>
        <pc:spChg chg="mod">
          <ac:chgData name="José Carlos Sancho Núñez" userId="73691161-ac75-40d1-960e-160c18c4a410" providerId="ADAL" clId="{B22D89E0-DEB1-DE49-A390-2B26A2554FEE}" dt="2024-11-26T22:48:08.847" v="177" actId="1036"/>
          <ac:spMkLst>
            <pc:docMk/>
            <pc:sldMk cId="198490496" sldId="282"/>
            <ac:spMk id="1370" creationId="{7EAADEC9-97DD-C93E-E769-4051F128AF93}"/>
          </ac:spMkLst>
        </pc:spChg>
        <pc:spChg chg="mod">
          <ac:chgData name="José Carlos Sancho Núñez" userId="73691161-ac75-40d1-960e-160c18c4a410" providerId="ADAL" clId="{B22D89E0-DEB1-DE49-A390-2B26A2554FEE}" dt="2024-11-26T23:04:37.231" v="442"/>
          <ac:spMkLst>
            <pc:docMk/>
            <pc:sldMk cId="198490496" sldId="282"/>
            <ac:spMk id="1372" creationId="{1C57B89F-3B24-BCC4-1813-B82D25546DB4}"/>
          </ac:spMkLst>
        </pc:spChg>
        <pc:spChg chg="mod">
          <ac:chgData name="José Carlos Sancho Núñez" userId="73691161-ac75-40d1-960e-160c18c4a410" providerId="ADAL" clId="{B22D89E0-DEB1-DE49-A390-2B26A2554FEE}" dt="2024-11-26T23:04:37.231" v="442"/>
          <ac:spMkLst>
            <pc:docMk/>
            <pc:sldMk cId="198490496" sldId="282"/>
            <ac:spMk id="1373" creationId="{C28A3C2A-49ED-9517-FF13-9DEC71827628}"/>
          </ac:spMkLst>
        </pc:spChg>
        <pc:spChg chg="mod">
          <ac:chgData name="José Carlos Sancho Núñez" userId="73691161-ac75-40d1-960e-160c18c4a410" providerId="ADAL" clId="{B22D89E0-DEB1-DE49-A390-2B26A2554FEE}" dt="2024-11-26T23:04:37.231" v="442"/>
          <ac:spMkLst>
            <pc:docMk/>
            <pc:sldMk cId="198490496" sldId="282"/>
            <ac:spMk id="1374" creationId="{C71E4E95-32D8-C62A-A795-E3C98A1B9D20}"/>
          </ac:spMkLst>
        </pc:spChg>
        <pc:spChg chg="mod">
          <ac:chgData name="José Carlos Sancho Núñez" userId="73691161-ac75-40d1-960e-160c18c4a410" providerId="ADAL" clId="{B22D89E0-DEB1-DE49-A390-2B26A2554FEE}" dt="2024-11-26T23:04:37.231" v="442"/>
          <ac:spMkLst>
            <pc:docMk/>
            <pc:sldMk cId="198490496" sldId="282"/>
            <ac:spMk id="1375" creationId="{E0B946EB-D1A5-AABA-BA9A-B8EF0008E5C5}"/>
          </ac:spMkLst>
        </pc:spChg>
        <pc:spChg chg="add mod">
          <ac:chgData name="José Carlos Sancho Núñez" userId="73691161-ac75-40d1-960e-160c18c4a410" providerId="ADAL" clId="{B22D89E0-DEB1-DE49-A390-2B26A2554FEE}" dt="2024-11-26T23:04:37.231" v="442"/>
          <ac:spMkLst>
            <pc:docMk/>
            <pc:sldMk cId="198490496" sldId="282"/>
            <ac:spMk id="1376" creationId="{2B2AE519-C777-9127-E6E4-FA61F7A40307}"/>
          </ac:spMkLst>
        </pc:spChg>
        <pc:grpChg chg="add mod">
          <ac:chgData name="José Carlos Sancho Núñez" userId="73691161-ac75-40d1-960e-160c18c4a410" providerId="ADAL" clId="{B22D89E0-DEB1-DE49-A390-2B26A2554FEE}" dt="2024-11-26T23:04:37.231" v="442"/>
          <ac:grpSpMkLst>
            <pc:docMk/>
            <pc:sldMk cId="198490496" sldId="282"/>
            <ac:grpSpMk id="1361" creationId="{C0EA5ED0-1585-A6C5-92C8-20EBA5675325}"/>
          </ac:grpSpMkLst>
        </pc:grpChg>
        <pc:grpChg chg="add mod">
          <ac:chgData name="José Carlos Sancho Núñez" userId="73691161-ac75-40d1-960e-160c18c4a410" providerId="ADAL" clId="{B22D89E0-DEB1-DE49-A390-2B26A2554FEE}" dt="2024-11-26T23:04:37.231" v="442"/>
          <ac:grpSpMkLst>
            <pc:docMk/>
            <pc:sldMk cId="198490496" sldId="282"/>
            <ac:grpSpMk id="1369" creationId="{A2152076-05E1-0DAC-9D98-863EE00FE580}"/>
          </ac:grpSpMkLst>
        </pc:grpChg>
        <pc:cxnChg chg="mod">
          <ac:chgData name="José Carlos Sancho Núñez" userId="73691161-ac75-40d1-960e-160c18c4a410" providerId="ADAL" clId="{B22D89E0-DEB1-DE49-A390-2B26A2554FEE}" dt="2024-11-26T22:48:02.810" v="174" actId="1036"/>
          <ac:cxnSpMkLst>
            <pc:docMk/>
            <pc:sldMk cId="198490496" sldId="282"/>
            <ac:cxnSpMk id="1290" creationId="{CC3684F3-6E69-182B-41CD-2522D0F767B9}"/>
          </ac:cxnSpMkLst>
        </pc:cxnChg>
      </pc:sldChg>
      <pc:sldChg chg="addSp delSp modSp add mod">
        <pc:chgData name="José Carlos Sancho Núñez" userId="73691161-ac75-40d1-960e-160c18c4a410" providerId="ADAL" clId="{B22D89E0-DEB1-DE49-A390-2B26A2554FEE}" dt="2024-11-27T15:49:53.748" v="445" actId="122"/>
        <pc:sldMkLst>
          <pc:docMk/>
          <pc:sldMk cId="1792021634" sldId="283"/>
        </pc:sldMkLst>
        <pc:spChg chg="add mod">
          <ac:chgData name="José Carlos Sancho Núñez" userId="73691161-ac75-40d1-960e-160c18c4a410" providerId="ADAL" clId="{B22D89E0-DEB1-DE49-A390-2B26A2554FEE}" dt="2024-11-26T23:03:20.053" v="436" actId="20577"/>
          <ac:spMkLst>
            <pc:docMk/>
            <pc:sldMk cId="1792021634" sldId="283"/>
            <ac:spMk id="3" creationId="{A4538BB5-9DB4-AB2C-09EB-2166DDA6E930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1" creationId="{E7846643-713C-1D1B-7E3D-379D84AB96CD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2" creationId="{70F9FA96-365B-5FA9-C754-6CD834D3939D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5" creationId="{F119F857-4828-5888-8720-2B0CF42D4115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22" creationId="{BC1973E8-EF3C-28CF-0AFF-67967D916819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38" creationId="{CBAE00AE-6B20-4907-C60C-74ED9DE6B2BE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39" creationId="{43338962-19AD-8CBC-6B54-D7B3813C2003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0" creationId="{3249814D-4B70-3DD1-68EC-4E82B91CE4B4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1" creationId="{EFE9E0D3-3537-A75B-0251-0E6993F23D63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2" creationId="{9D05C4E4-2716-97EF-2D84-A892FFB6963B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3" creationId="{2ABE64A9-F158-98A8-35D5-730F3FEF3AFD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4" creationId="{5C40B53E-547B-01EF-90B6-8F10DECE3EE5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5" creationId="{0EFCF20E-A26B-84B2-1B5A-ABAFF3178063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6" creationId="{9F958195-77DB-A14E-C060-F55E4817AED8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7" creationId="{DC34EB6B-98C0-FB04-4E7C-35B759B6CCCA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8" creationId="{30D0BEC9-0B57-1978-7FA4-C89C44A71735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49" creationId="{C82E47D8-AD5C-CD58-06B2-A70C036BB407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50" creationId="{531D82C8-CA47-39CD-D82C-C6E0FBC7D4AB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51" creationId="{D335578E-37A8-0089-532B-92FF50DFE5ED}"/>
          </ac:spMkLst>
        </pc:spChg>
        <pc:spChg chg="mod">
          <ac:chgData name="José Carlos Sancho Núñez" userId="73691161-ac75-40d1-960e-160c18c4a410" providerId="ADAL" clId="{B22D89E0-DEB1-DE49-A390-2B26A2554FEE}" dt="2024-11-26T22:56:21.758" v="226" actId="1076"/>
          <ac:spMkLst>
            <pc:docMk/>
            <pc:sldMk cId="1792021634" sldId="283"/>
            <ac:spMk id="61" creationId="{E404B704-6676-8D0F-4B83-4213FB47188C}"/>
          </ac:spMkLst>
        </pc:spChg>
        <pc:spChg chg="mod">
          <ac:chgData name="José Carlos Sancho Núñez" userId="73691161-ac75-40d1-960e-160c18c4a410" providerId="ADAL" clId="{B22D89E0-DEB1-DE49-A390-2B26A2554FEE}" dt="2024-11-27T15:49:53.748" v="445" actId="122"/>
          <ac:spMkLst>
            <pc:docMk/>
            <pc:sldMk cId="1792021634" sldId="283"/>
            <ac:spMk id="1292" creationId="{C02E1A7C-7390-973E-DE42-DDDC313671F3}"/>
          </ac:spMkLst>
        </pc:spChg>
        <pc:spChg chg="mod">
          <ac:chgData name="José Carlos Sancho Núñez" userId="73691161-ac75-40d1-960e-160c18c4a410" providerId="ADAL" clId="{B22D89E0-DEB1-DE49-A390-2B26A2554FEE}" dt="2024-11-26T23:03:10.785" v="434" actId="1037"/>
          <ac:spMkLst>
            <pc:docMk/>
            <pc:sldMk cId="1792021634" sldId="283"/>
            <ac:spMk id="1293" creationId="{ECB02133-77DD-10B8-3027-D9E951462272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295" creationId="{BB049D77-AB3E-37EC-DFA5-9F6457DC934A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297" creationId="{83EDABCC-D36C-120C-B413-6000C9EC21D9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315" creationId="{435F613D-0CA1-5780-7172-74B41D76EBF4}"/>
          </ac:spMkLst>
        </pc:spChg>
        <pc:spChg chg="mod">
          <ac:chgData name="José Carlos Sancho Núñez" userId="73691161-ac75-40d1-960e-160c18c4a410" providerId="ADAL" clId="{B22D89E0-DEB1-DE49-A390-2B26A2554FEE}" dt="2024-11-26T22:57:50.302" v="270" actId="14100"/>
          <ac:spMkLst>
            <pc:docMk/>
            <pc:sldMk cId="1792021634" sldId="283"/>
            <ac:spMk id="1350" creationId="{F1AE71F6-04E2-2970-181E-A7A5D08E494C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354" creationId="{0230EEC5-389C-CFC5-2119-369DC6A239C7}"/>
          </ac:spMkLst>
        </pc:spChg>
        <pc:spChg chg="mod">
          <ac:chgData name="José Carlos Sancho Núñez" userId="73691161-ac75-40d1-960e-160c18c4a410" providerId="ADAL" clId="{B22D89E0-DEB1-DE49-A390-2B26A2554FEE}" dt="2024-11-26T23:00:50.546" v="402" actId="207"/>
          <ac:spMkLst>
            <pc:docMk/>
            <pc:sldMk cId="1792021634" sldId="283"/>
            <ac:spMk id="1359" creationId="{8145C403-63A3-074F-D793-8625E0D6978A}"/>
          </ac:spMkLst>
        </pc:spChg>
        <pc:spChg chg="mod">
          <ac:chgData name="José Carlos Sancho Núñez" userId="73691161-ac75-40d1-960e-160c18c4a410" providerId="ADAL" clId="{B22D89E0-DEB1-DE49-A390-2B26A2554FEE}" dt="2024-11-26T23:00:59.696" v="403" actId="692"/>
          <ac:spMkLst>
            <pc:docMk/>
            <pc:sldMk cId="1792021634" sldId="283"/>
            <ac:spMk id="1360" creationId="{4105795B-4ADF-51A9-EFEE-9B23CF466365}"/>
          </ac:spMkLst>
        </pc:spChg>
        <pc:spChg chg="mod">
          <ac:chgData name="José Carlos Sancho Núñez" userId="73691161-ac75-40d1-960e-160c18c4a410" providerId="ADAL" clId="{B22D89E0-DEB1-DE49-A390-2B26A2554FEE}" dt="2024-11-26T22:59:46.375" v="310" actId="1036"/>
          <ac:spMkLst>
            <pc:docMk/>
            <pc:sldMk cId="1792021634" sldId="283"/>
            <ac:spMk id="1370" creationId="{CCB5E8DA-990F-80A4-5F02-8F886CE1F504}"/>
          </ac:spMkLst>
        </pc:spChg>
        <pc:grpChg chg="mod">
          <ac:chgData name="José Carlos Sancho Núñez" userId="73691161-ac75-40d1-960e-160c18c4a410" providerId="ADAL" clId="{B22D89E0-DEB1-DE49-A390-2B26A2554FEE}" dt="2024-11-26T23:04:18.803" v="437" actId="1076"/>
          <ac:grpSpMkLst>
            <pc:docMk/>
            <pc:sldMk cId="1792021634" sldId="283"/>
            <ac:grpSpMk id="1347" creationId="{63CB55EB-2B85-D27A-4594-63A12923BC5A}"/>
          </ac:grpSpMkLst>
        </pc:grpChg>
        <pc:grpChg chg="mod">
          <ac:chgData name="José Carlos Sancho Núñez" userId="73691161-ac75-40d1-960e-160c18c4a410" providerId="ADAL" clId="{B22D89E0-DEB1-DE49-A390-2B26A2554FEE}" dt="2024-11-26T22:58:10.021" v="271" actId="1076"/>
          <ac:grpSpMkLst>
            <pc:docMk/>
            <pc:sldMk cId="1792021634" sldId="283"/>
            <ac:grpSpMk id="1348" creationId="{AF2BBC05-0513-FE3F-FB7C-2691025C01D7}"/>
          </ac:grpSpMkLst>
        </pc:grpChg>
        <pc:picChg chg="add mod">
          <ac:chgData name="José Carlos Sancho Núñez" userId="73691161-ac75-40d1-960e-160c18c4a410" providerId="ADAL" clId="{B22D89E0-DEB1-DE49-A390-2B26A2554FEE}" dt="2024-11-26T23:03:13.324" v="435" actId="1076"/>
          <ac:picMkLst>
            <pc:docMk/>
            <pc:sldMk cId="1792021634" sldId="283"/>
            <ac:picMk id="1026" creationId="{B4F5D14C-4944-AFD7-7C55-7680AA6DDE61}"/>
          </ac:picMkLst>
        </pc:picChg>
      </pc:sldChg>
      <pc:sldChg chg="add del">
        <pc:chgData name="José Carlos Sancho Núñez" userId="73691161-ac75-40d1-960e-160c18c4a410" providerId="ADAL" clId="{B22D89E0-DEB1-DE49-A390-2B26A2554FEE}" dt="2024-11-26T22:54:46.212" v="198" actId="2696"/>
        <pc:sldMkLst>
          <pc:docMk/>
          <pc:sldMk cId="2984573677" sldId="283"/>
        </pc:sldMkLst>
      </pc:sldChg>
    </pc:docChg>
  </pc:docChgLst>
  <pc:docChgLst>
    <pc:chgData name="José Carlos Sancho Núñez" userId="73691161-ac75-40d1-960e-160c18c4a410" providerId="ADAL" clId="{2ED0AC9A-C753-A14A-9B54-7DEF2D8DFBA1}"/>
    <pc:docChg chg="undo custSel addSld delSld modSld">
      <pc:chgData name="José Carlos Sancho Núñez" userId="73691161-ac75-40d1-960e-160c18c4a410" providerId="ADAL" clId="{2ED0AC9A-C753-A14A-9B54-7DEF2D8DFBA1}" dt="2025-02-17T18:43:41.564" v="119" actId="2696"/>
      <pc:docMkLst>
        <pc:docMk/>
      </pc:docMkLst>
      <pc:sldChg chg="addSp delSp modSp mod">
        <pc:chgData name="José Carlos Sancho Núñez" userId="73691161-ac75-40d1-960e-160c18c4a410" providerId="ADAL" clId="{2ED0AC9A-C753-A14A-9B54-7DEF2D8DFBA1}" dt="2025-02-17T18:42:31.641" v="105" actId="20577"/>
        <pc:sldMkLst>
          <pc:docMk/>
          <pc:sldMk cId="198490496" sldId="282"/>
        </pc:sldMkLst>
        <pc:spChg chg="add mod">
          <ac:chgData name="José Carlos Sancho Núñez" userId="73691161-ac75-40d1-960e-160c18c4a410" providerId="ADAL" clId="{2ED0AC9A-C753-A14A-9B54-7DEF2D8DFBA1}" dt="2025-02-17T18:40:39.091" v="55" actId="14100"/>
          <ac:spMkLst>
            <pc:docMk/>
            <pc:sldMk cId="198490496" sldId="282"/>
            <ac:spMk id="3" creationId="{8F587503-B6C9-4BEA-8F8F-C9F1278F58C0}"/>
          </ac:spMkLst>
        </pc:spChg>
        <pc:spChg chg="add mod">
          <ac:chgData name="José Carlos Sancho Núñez" userId="73691161-ac75-40d1-960e-160c18c4a410" providerId="ADAL" clId="{2ED0AC9A-C753-A14A-9B54-7DEF2D8DFBA1}" dt="2025-02-17T18:40:29.292" v="54" actId="1076"/>
          <ac:spMkLst>
            <pc:docMk/>
            <pc:sldMk cId="198490496" sldId="282"/>
            <ac:spMk id="4" creationId="{921F278A-0DBB-5298-B2AB-D90FBA4C72F1}"/>
          </ac:spMkLst>
        </pc:spChg>
        <pc:spChg chg="add mod">
          <ac:chgData name="José Carlos Sancho Núñez" userId="73691161-ac75-40d1-960e-160c18c4a410" providerId="ADAL" clId="{2ED0AC9A-C753-A14A-9B54-7DEF2D8DFBA1}" dt="2025-02-17T18:41:49.457" v="70" actId="171"/>
          <ac:spMkLst>
            <pc:docMk/>
            <pc:sldMk cId="198490496" sldId="282"/>
            <ac:spMk id="5" creationId="{1CE13444-78E1-DAC2-1C96-720997D650D1}"/>
          </ac:spMkLst>
        </pc:spChg>
        <pc:spChg chg="add mod">
          <ac:chgData name="José Carlos Sancho Núñez" userId="73691161-ac75-40d1-960e-160c18c4a410" providerId="ADAL" clId="{2ED0AC9A-C753-A14A-9B54-7DEF2D8DFBA1}" dt="2025-02-17T18:42:00.126" v="72"/>
          <ac:spMkLst>
            <pc:docMk/>
            <pc:sldMk cId="198490496" sldId="282"/>
            <ac:spMk id="6" creationId="{4600E589-EF90-E133-38EC-AF7A666594B6}"/>
          </ac:spMkLst>
        </pc:spChg>
        <pc:spChg chg="add mod">
          <ac:chgData name="José Carlos Sancho Núñez" userId="73691161-ac75-40d1-960e-160c18c4a410" providerId="ADAL" clId="{2ED0AC9A-C753-A14A-9B54-7DEF2D8DFBA1}" dt="2025-02-17T18:42:00.126" v="72"/>
          <ac:spMkLst>
            <pc:docMk/>
            <pc:sldMk cId="198490496" sldId="282"/>
            <ac:spMk id="7" creationId="{22A1B190-B6D5-185A-06DF-4F24E634339F}"/>
          </ac:spMkLst>
        </pc:spChg>
        <pc:spChg chg="del">
          <ac:chgData name="José Carlos Sancho Núñez" userId="73691161-ac75-40d1-960e-160c18c4a410" providerId="ADAL" clId="{2ED0AC9A-C753-A14A-9B54-7DEF2D8DFBA1}" dt="2025-02-17T18:41:59.485" v="71" actId="21"/>
          <ac:spMkLst>
            <pc:docMk/>
            <pc:sldMk cId="198490496" sldId="282"/>
            <ac:spMk id="15" creationId="{66B60EDB-09BF-E770-A7E7-0AFD08860893}"/>
          </ac:spMkLst>
        </pc:spChg>
        <pc:spChg chg="mod">
          <ac:chgData name="José Carlos Sancho Núñez" userId="73691161-ac75-40d1-960e-160c18c4a410" providerId="ADAL" clId="{2ED0AC9A-C753-A14A-9B54-7DEF2D8DFBA1}" dt="2025-02-17T18:40:49.806" v="60" actId="1037"/>
          <ac:spMkLst>
            <pc:docMk/>
            <pc:sldMk cId="198490496" sldId="282"/>
            <ac:spMk id="21" creationId="{BB9AE9C7-5680-D39C-01C5-EE07F123ED26}"/>
          </ac:spMkLst>
        </pc:spChg>
        <pc:spChg chg="del">
          <ac:chgData name="José Carlos Sancho Núñez" userId="73691161-ac75-40d1-960e-160c18c4a410" providerId="ADAL" clId="{2ED0AC9A-C753-A14A-9B54-7DEF2D8DFBA1}" dt="2025-02-17T18:41:59.485" v="71" actId="21"/>
          <ac:spMkLst>
            <pc:docMk/>
            <pc:sldMk cId="198490496" sldId="282"/>
            <ac:spMk id="22" creationId="{3F6B2501-0B9D-00FC-4811-62EFFBA5561E}"/>
          </ac:spMkLst>
        </pc:spChg>
        <pc:spChg chg="mod">
          <ac:chgData name="José Carlos Sancho Núñez" userId="73691161-ac75-40d1-960e-160c18c4a410" providerId="ADAL" clId="{2ED0AC9A-C753-A14A-9B54-7DEF2D8DFBA1}" dt="2025-02-17T18:41:08.148" v="64" actId="14100"/>
          <ac:spMkLst>
            <pc:docMk/>
            <pc:sldMk cId="198490496" sldId="282"/>
            <ac:spMk id="52" creationId="{589A5C32-9097-0719-FA2A-D6FBC29CF020}"/>
          </ac:spMkLst>
        </pc:spChg>
        <pc:spChg chg="mod">
          <ac:chgData name="José Carlos Sancho Núñez" userId="73691161-ac75-40d1-960e-160c18c4a410" providerId="ADAL" clId="{2ED0AC9A-C753-A14A-9B54-7DEF2D8DFBA1}" dt="2025-02-17T18:41:19.120" v="65" actId="14100"/>
          <ac:spMkLst>
            <pc:docMk/>
            <pc:sldMk cId="198490496" sldId="282"/>
            <ac:spMk id="1315" creationId="{A58AC52B-549C-5510-31DC-C363887B81F2}"/>
          </ac:spMkLst>
        </pc:spChg>
        <pc:spChg chg="mod">
          <ac:chgData name="José Carlos Sancho Núñez" userId="73691161-ac75-40d1-960e-160c18c4a410" providerId="ADAL" clId="{2ED0AC9A-C753-A14A-9B54-7DEF2D8DFBA1}" dt="2025-02-17T18:40:18.343" v="53" actId="14100"/>
          <ac:spMkLst>
            <pc:docMk/>
            <pc:sldMk cId="198490496" sldId="282"/>
            <ac:spMk id="1359" creationId="{1118436D-4D24-E04E-E39F-462A2A1ACD8E}"/>
          </ac:spMkLst>
        </pc:spChg>
        <pc:spChg chg="mod">
          <ac:chgData name="José Carlos Sancho Núñez" userId="73691161-ac75-40d1-960e-160c18c4a410" providerId="ADAL" clId="{2ED0AC9A-C753-A14A-9B54-7DEF2D8DFBA1}" dt="2025-02-17T18:42:31.641" v="105" actId="20577"/>
          <ac:spMkLst>
            <pc:docMk/>
            <pc:sldMk cId="198490496" sldId="282"/>
            <ac:spMk id="1360" creationId="{0BF856BA-2FDF-8869-016D-A875C6BA179F}"/>
          </ac:spMkLst>
        </pc:spChg>
      </pc:sldChg>
      <pc:sldChg chg="del">
        <pc:chgData name="José Carlos Sancho Núñez" userId="73691161-ac75-40d1-960e-160c18c4a410" providerId="ADAL" clId="{2ED0AC9A-C753-A14A-9B54-7DEF2D8DFBA1}" dt="2025-02-17T18:43:41.564" v="119" actId="2696"/>
        <pc:sldMkLst>
          <pc:docMk/>
          <pc:sldMk cId="1792021634" sldId="283"/>
        </pc:sldMkLst>
      </pc:sldChg>
      <pc:sldChg chg="addSp delSp modSp add mod">
        <pc:chgData name="José Carlos Sancho Núñez" userId="73691161-ac75-40d1-960e-160c18c4a410" providerId="ADAL" clId="{2ED0AC9A-C753-A14A-9B54-7DEF2D8DFBA1}" dt="2025-02-17T18:43:38.031" v="118" actId="113"/>
        <pc:sldMkLst>
          <pc:docMk/>
          <pc:sldMk cId="2537277031" sldId="284"/>
        </pc:sldMkLst>
        <pc:spChg chg="add mod">
          <ac:chgData name="José Carlos Sancho Núñez" userId="73691161-ac75-40d1-960e-160c18c4a410" providerId="ADAL" clId="{2ED0AC9A-C753-A14A-9B54-7DEF2D8DFBA1}" dt="2025-02-17T18:43:02.940" v="108"/>
          <ac:spMkLst>
            <pc:docMk/>
            <pc:sldMk cId="2537277031" sldId="284"/>
            <ac:spMk id="10" creationId="{19636359-C27E-DFF4-3317-1D396B8BAA42}"/>
          </ac:spMkLst>
        </pc:spChg>
        <pc:spChg chg="add mod">
          <ac:chgData name="José Carlos Sancho Núñez" userId="73691161-ac75-40d1-960e-160c18c4a410" providerId="ADAL" clId="{2ED0AC9A-C753-A14A-9B54-7DEF2D8DFBA1}" dt="2025-02-17T18:43:34.186" v="117" actId="14100"/>
          <ac:spMkLst>
            <pc:docMk/>
            <pc:sldMk cId="2537277031" sldId="284"/>
            <ac:spMk id="14" creationId="{FDF334C3-3ABB-A1DD-4801-D0AF44BCC0A4}"/>
          </ac:spMkLst>
        </pc:spChg>
        <pc:spChg chg="add mod">
          <ac:chgData name="José Carlos Sancho Núñez" userId="73691161-ac75-40d1-960e-160c18c4a410" providerId="ADAL" clId="{2ED0AC9A-C753-A14A-9B54-7DEF2D8DFBA1}" dt="2025-02-17T18:43:26.015" v="116" actId="1035"/>
          <ac:spMkLst>
            <pc:docMk/>
            <pc:sldMk cId="2537277031" sldId="284"/>
            <ac:spMk id="15" creationId="{EC0BF978-FD51-A99E-6192-E032CAF99448}"/>
          </ac:spMkLst>
        </pc:spChg>
        <pc:spChg chg="add mod">
          <ac:chgData name="José Carlos Sancho Núñez" userId="73691161-ac75-40d1-960e-160c18c4a410" providerId="ADAL" clId="{2ED0AC9A-C753-A14A-9B54-7DEF2D8DFBA1}" dt="2025-02-17T18:43:38.031" v="118" actId="113"/>
          <ac:spMkLst>
            <pc:docMk/>
            <pc:sldMk cId="2537277031" sldId="284"/>
            <ac:spMk id="16" creationId="{5261C9D4-5E42-378F-6AD6-0348F45E5446}"/>
          </ac:spMkLst>
        </pc:spChg>
        <pc:spChg chg="del">
          <ac:chgData name="José Carlos Sancho Núñez" userId="73691161-ac75-40d1-960e-160c18c4a410" providerId="ADAL" clId="{2ED0AC9A-C753-A14A-9B54-7DEF2D8DFBA1}" dt="2025-02-17T18:43:02.220" v="107" actId="478"/>
          <ac:spMkLst>
            <pc:docMk/>
            <pc:sldMk cId="2537277031" sldId="284"/>
            <ac:spMk id="1293" creationId="{75557166-8A9E-BF01-8639-B46BBEEF9962}"/>
          </ac:spMkLst>
        </pc:spChg>
        <pc:spChg chg="del">
          <ac:chgData name="José Carlos Sancho Núñez" userId="73691161-ac75-40d1-960e-160c18c4a410" providerId="ADAL" clId="{2ED0AC9A-C753-A14A-9B54-7DEF2D8DFBA1}" dt="2025-02-17T18:43:16.653" v="109" actId="478"/>
          <ac:spMkLst>
            <pc:docMk/>
            <pc:sldMk cId="2537277031" sldId="284"/>
            <ac:spMk id="1359" creationId="{3D467DCE-BD7F-5B1C-06A6-A47392333285}"/>
          </ac:spMkLst>
        </pc:spChg>
        <pc:spChg chg="del">
          <ac:chgData name="José Carlos Sancho Núñez" userId="73691161-ac75-40d1-960e-160c18c4a410" providerId="ADAL" clId="{2ED0AC9A-C753-A14A-9B54-7DEF2D8DFBA1}" dt="2025-02-17T18:43:16.653" v="109" actId="478"/>
          <ac:spMkLst>
            <pc:docMk/>
            <pc:sldMk cId="2537277031" sldId="284"/>
            <ac:spMk id="1360" creationId="{F85A03D4-6A99-BF13-8BF7-9C5E97A4D439}"/>
          </ac:spMkLst>
        </pc:spChg>
        <pc:picChg chg="add mod">
          <ac:chgData name="José Carlos Sancho Núñez" userId="73691161-ac75-40d1-960e-160c18c4a410" providerId="ADAL" clId="{2ED0AC9A-C753-A14A-9B54-7DEF2D8DFBA1}" dt="2025-02-17T18:43:02.940" v="108"/>
          <ac:picMkLst>
            <pc:docMk/>
            <pc:sldMk cId="2537277031" sldId="284"/>
            <ac:picMk id="13" creationId="{4FDBAD8A-9A56-BF02-D3A1-4E6DAA45B66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70594-1CCA-AC4C-A1E2-F70E5CE8974E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143000"/>
            <a:ext cx="4899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2BCF1-3706-9D49-9FA6-392A644EE6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890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1pPr>
    <a:lvl2pPr marL="663319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2pPr>
    <a:lvl3pPr marL="1326635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3pPr>
    <a:lvl4pPr marL="1989954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4pPr>
    <a:lvl5pPr marL="2653272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5pPr>
    <a:lvl6pPr marL="3316591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6pPr>
    <a:lvl7pPr marL="3979908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7pPr>
    <a:lvl8pPr marL="4643227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8pPr>
    <a:lvl9pPr marL="5306546" algn="l" defTabSz="1326635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054CE-61BF-13C6-5961-CFB8AEC48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99ECC88-4156-43AF-7BAE-3C69A78B7A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79488" y="1143000"/>
            <a:ext cx="4899025" cy="30861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3F762A4-1C1F-6394-FACF-8B2FF9E1E3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D8C944-9C02-F885-CEB8-CCAD29693C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4728E-79C1-5E49-B659-08D123A6B3E2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4191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6B1ED-60B3-0BA5-0059-A90791279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AE6AFFE-FDFC-C22E-F4D5-65474E5C5D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79488" y="1143000"/>
            <a:ext cx="4899025" cy="30861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945E047-52D3-4344-D1DC-31A833EFFB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4BE7F1-FE94-E784-5E54-A600E6331D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4728E-79C1-5E49-B659-08D123A6B3E2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799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885414"/>
            <a:ext cx="13716000" cy="4010837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6050924"/>
            <a:ext cx="13716000" cy="278145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4543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417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613359"/>
            <a:ext cx="3943350" cy="976308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613359"/>
            <a:ext cx="11601450" cy="976308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977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026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872123"/>
            <a:ext cx="15773400" cy="4792202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7709662"/>
            <a:ext cx="15773400" cy="2520106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388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066796"/>
            <a:ext cx="7772400" cy="73096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066796"/>
            <a:ext cx="7772400" cy="73096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641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13360"/>
            <a:ext cx="15773400" cy="22267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824120"/>
            <a:ext cx="7736681" cy="138405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4208178"/>
            <a:ext cx="7736681" cy="618959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824120"/>
            <a:ext cx="7774782" cy="138405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4208178"/>
            <a:ext cx="7774782" cy="618959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977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224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70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768032"/>
            <a:ext cx="5898356" cy="26881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658738"/>
            <a:ext cx="9258300" cy="818701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456146"/>
            <a:ext cx="5898356" cy="6402939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527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768032"/>
            <a:ext cx="5898356" cy="26881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658738"/>
            <a:ext cx="9258300" cy="818701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456146"/>
            <a:ext cx="5898356" cy="6402939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07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613360"/>
            <a:ext cx="15773400" cy="2226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066796"/>
            <a:ext cx="15773400" cy="7309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0677787"/>
            <a:ext cx="4114800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C3B5EF-BA23-3E45-926E-D5C817B0551A}" type="datetimeFigureOut">
              <a:rPr lang="es-ES_tradnl" smtClean="0"/>
              <a:t>17/2/25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0677787"/>
            <a:ext cx="6172200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0677787"/>
            <a:ext cx="4114800" cy="613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23BF8C-475A-D64F-8BDF-88D1A8C338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707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024A7-3AB7-7B99-A28E-B1664D656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8F587503-B6C9-4BEA-8F8F-C9F1278F58C0}"/>
              </a:ext>
            </a:extLst>
          </p:cNvPr>
          <p:cNvSpPr/>
          <p:nvPr/>
        </p:nvSpPr>
        <p:spPr>
          <a:xfrm>
            <a:off x="6837013" y="4202266"/>
            <a:ext cx="4680932" cy="2685809"/>
          </a:xfrm>
          <a:prstGeom prst="roundRect">
            <a:avLst>
              <a:gd name="adj" fmla="val 3621"/>
            </a:avLst>
          </a:prstGeom>
          <a:solidFill>
            <a:srgbClr val="00B28C">
              <a:alpha val="1437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FB1986AC-ADAD-1ED3-9603-90AE8A5B75D6}"/>
              </a:ext>
            </a:extLst>
          </p:cNvPr>
          <p:cNvSpPr/>
          <p:nvPr/>
        </p:nvSpPr>
        <p:spPr>
          <a:xfrm>
            <a:off x="4652634" y="4225159"/>
            <a:ext cx="2118634" cy="1792488"/>
          </a:xfrm>
          <a:prstGeom prst="roundRect">
            <a:avLst>
              <a:gd name="adj" fmla="val 6541"/>
            </a:avLst>
          </a:prstGeom>
          <a:solidFill>
            <a:schemeClr val="accent5">
              <a:lumMod val="40000"/>
              <a:lumOff val="60000"/>
              <a:alpha val="14372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54" name="Rectángulo redondeado 1353">
            <a:extLst>
              <a:ext uri="{FF2B5EF4-FFF2-40B4-BE49-F238E27FC236}">
                <a16:creationId xmlns:a16="http://schemas.microsoft.com/office/drawing/2014/main" id="{363EDBB8-C1EC-3F7B-F86D-5DDCA1F21B07}"/>
              </a:ext>
            </a:extLst>
          </p:cNvPr>
          <p:cNvSpPr/>
          <p:nvPr/>
        </p:nvSpPr>
        <p:spPr>
          <a:xfrm>
            <a:off x="11825847" y="7267904"/>
            <a:ext cx="4149180" cy="2278021"/>
          </a:xfrm>
          <a:prstGeom prst="roundRect">
            <a:avLst>
              <a:gd name="adj" fmla="val 7119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13" name="CuadroTexto 1112">
            <a:extLst>
              <a:ext uri="{FF2B5EF4-FFF2-40B4-BE49-F238E27FC236}">
                <a16:creationId xmlns:a16="http://schemas.microsoft.com/office/drawing/2014/main" id="{BDC98F0D-A613-A568-85EA-51C6C0CE616B}"/>
              </a:ext>
            </a:extLst>
          </p:cNvPr>
          <p:cNvSpPr txBox="1"/>
          <p:nvPr/>
        </p:nvSpPr>
        <p:spPr>
          <a:xfrm>
            <a:off x="1366726" y="600986"/>
            <a:ext cx="151493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b="1" dirty="0">
                <a:latin typeface="Candara" panose="020E0502030303020204" pitchFamily="34" charset="0"/>
              </a:rPr>
              <a:t>MAPA DE PROCESOS DE LA UNIVERSIDAD DE EXTREMADURA </a:t>
            </a:r>
          </a:p>
        </p:txBody>
      </p:sp>
      <p:sp>
        <p:nvSpPr>
          <p:cNvPr id="1288" name="Rectángulo redondeado 1287">
            <a:extLst>
              <a:ext uri="{FF2B5EF4-FFF2-40B4-BE49-F238E27FC236}">
                <a16:creationId xmlns:a16="http://schemas.microsoft.com/office/drawing/2014/main" id="{ABE6B323-A209-62EE-1F26-FDA2E27C0B28}"/>
              </a:ext>
            </a:extLst>
          </p:cNvPr>
          <p:cNvSpPr/>
          <p:nvPr/>
        </p:nvSpPr>
        <p:spPr>
          <a:xfrm>
            <a:off x="2014706" y="4234219"/>
            <a:ext cx="2525625" cy="1792488"/>
          </a:xfrm>
          <a:prstGeom prst="roundRect">
            <a:avLst>
              <a:gd name="adj" fmla="val 6541"/>
            </a:avLst>
          </a:prstGeom>
          <a:solidFill>
            <a:srgbClr val="C00000">
              <a:alpha val="1437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89" name="Rectángulo redondeado 1288">
            <a:extLst>
              <a:ext uri="{FF2B5EF4-FFF2-40B4-BE49-F238E27FC236}">
                <a16:creationId xmlns:a16="http://schemas.microsoft.com/office/drawing/2014/main" id="{374B5E9D-46CF-3354-53DB-74830EDABAAC}"/>
              </a:ext>
            </a:extLst>
          </p:cNvPr>
          <p:cNvSpPr/>
          <p:nvPr/>
        </p:nvSpPr>
        <p:spPr>
          <a:xfrm>
            <a:off x="2033069" y="2732815"/>
            <a:ext cx="9319652" cy="117415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cxnSp>
        <p:nvCxnSpPr>
          <p:cNvPr id="1290" name="Conector recto 1289">
            <a:extLst>
              <a:ext uri="{FF2B5EF4-FFF2-40B4-BE49-F238E27FC236}">
                <a16:creationId xmlns:a16="http://schemas.microsoft.com/office/drawing/2014/main" id="{CC3684F3-6E69-182B-41CD-2522D0F767B9}"/>
              </a:ext>
            </a:extLst>
          </p:cNvPr>
          <p:cNvCxnSpPr>
            <a:cxnSpLocks/>
          </p:cNvCxnSpPr>
          <p:nvPr/>
        </p:nvCxnSpPr>
        <p:spPr>
          <a:xfrm>
            <a:off x="11536221" y="2702642"/>
            <a:ext cx="163807" cy="692275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1" name="CuadroTexto 1290">
            <a:extLst>
              <a:ext uri="{FF2B5EF4-FFF2-40B4-BE49-F238E27FC236}">
                <a16:creationId xmlns:a16="http://schemas.microsoft.com/office/drawing/2014/main" id="{EFD88C8A-40D0-6CBE-6368-E9E9000434F6}"/>
              </a:ext>
            </a:extLst>
          </p:cNvPr>
          <p:cNvSpPr txBox="1"/>
          <p:nvPr/>
        </p:nvSpPr>
        <p:spPr>
          <a:xfrm rot="16200000">
            <a:off x="936765" y="3083980"/>
            <a:ext cx="1796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ESTRATÉGICOS</a:t>
            </a:r>
          </a:p>
        </p:txBody>
      </p:sp>
      <p:sp>
        <p:nvSpPr>
          <p:cNvPr id="1293" name="CuadroTexto 1292">
            <a:extLst>
              <a:ext uri="{FF2B5EF4-FFF2-40B4-BE49-F238E27FC236}">
                <a16:creationId xmlns:a16="http://schemas.microsoft.com/office/drawing/2014/main" id="{2E8FF550-5EF3-0505-1026-7B4B30BAC4C9}"/>
              </a:ext>
            </a:extLst>
          </p:cNvPr>
          <p:cNvSpPr txBox="1"/>
          <p:nvPr/>
        </p:nvSpPr>
        <p:spPr>
          <a:xfrm>
            <a:off x="13546144" y="2317523"/>
            <a:ext cx="986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b="1" dirty="0"/>
              <a:t>CENTROS</a:t>
            </a:r>
          </a:p>
        </p:txBody>
      </p:sp>
      <p:sp>
        <p:nvSpPr>
          <p:cNvPr id="1294" name="CuadroTexto 1293">
            <a:extLst>
              <a:ext uri="{FF2B5EF4-FFF2-40B4-BE49-F238E27FC236}">
                <a16:creationId xmlns:a16="http://schemas.microsoft.com/office/drawing/2014/main" id="{A3A76A5F-875D-95FD-CD9B-E69D4B20C7F4}"/>
              </a:ext>
            </a:extLst>
          </p:cNvPr>
          <p:cNvSpPr txBox="1"/>
          <p:nvPr/>
        </p:nvSpPr>
        <p:spPr>
          <a:xfrm rot="16200000">
            <a:off x="1408667" y="4789849"/>
            <a:ext cx="879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CLAVE</a:t>
            </a:r>
          </a:p>
        </p:txBody>
      </p:sp>
      <p:sp>
        <p:nvSpPr>
          <p:cNvPr id="1295" name="CuadroTexto 1294">
            <a:extLst>
              <a:ext uri="{FF2B5EF4-FFF2-40B4-BE49-F238E27FC236}">
                <a16:creationId xmlns:a16="http://schemas.microsoft.com/office/drawing/2014/main" id="{17BAD399-B5AF-A50A-B2A7-BFAC9F3D62ED}"/>
              </a:ext>
            </a:extLst>
          </p:cNvPr>
          <p:cNvSpPr txBox="1"/>
          <p:nvPr/>
        </p:nvSpPr>
        <p:spPr>
          <a:xfrm rot="16200000">
            <a:off x="1233081" y="8004970"/>
            <a:ext cx="119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SOPORTE</a:t>
            </a:r>
          </a:p>
        </p:txBody>
      </p:sp>
      <p:sp>
        <p:nvSpPr>
          <p:cNvPr id="1297" name="Rectángulo redondeado 1296">
            <a:extLst>
              <a:ext uri="{FF2B5EF4-FFF2-40B4-BE49-F238E27FC236}">
                <a16:creationId xmlns:a16="http://schemas.microsoft.com/office/drawing/2014/main" id="{B8020149-97A5-A956-911F-4AB211BDF79B}"/>
              </a:ext>
            </a:extLst>
          </p:cNvPr>
          <p:cNvSpPr/>
          <p:nvPr/>
        </p:nvSpPr>
        <p:spPr>
          <a:xfrm>
            <a:off x="2022478" y="7267904"/>
            <a:ext cx="9570166" cy="2299292"/>
          </a:xfrm>
          <a:prstGeom prst="roundRect">
            <a:avLst>
              <a:gd name="adj" fmla="val 4548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15" name="Rectángulo redondeado 1314">
            <a:extLst>
              <a:ext uri="{FF2B5EF4-FFF2-40B4-BE49-F238E27FC236}">
                <a16:creationId xmlns:a16="http://schemas.microsoft.com/office/drawing/2014/main" id="{A58AC52B-549C-5510-31DC-C363887B81F2}"/>
              </a:ext>
            </a:extLst>
          </p:cNvPr>
          <p:cNvSpPr/>
          <p:nvPr/>
        </p:nvSpPr>
        <p:spPr>
          <a:xfrm rot="10800000">
            <a:off x="2014706" y="7267904"/>
            <a:ext cx="9577938" cy="1146752"/>
          </a:xfrm>
          <a:prstGeom prst="roundRect">
            <a:avLst>
              <a:gd name="adj" fmla="val 9181"/>
            </a:avLst>
          </a:prstGeom>
          <a:solidFill>
            <a:srgbClr val="69A1B6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33" name="CuadroTexto 1332">
            <a:extLst>
              <a:ext uri="{FF2B5EF4-FFF2-40B4-BE49-F238E27FC236}">
                <a16:creationId xmlns:a16="http://schemas.microsoft.com/office/drawing/2014/main" id="{101E0DA0-F546-1822-5B00-2CCF1EB95517}"/>
              </a:ext>
            </a:extLst>
          </p:cNvPr>
          <p:cNvSpPr txBox="1"/>
          <p:nvPr/>
        </p:nvSpPr>
        <p:spPr>
          <a:xfrm>
            <a:off x="2205988" y="3942188"/>
            <a:ext cx="20778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rgbClr val="C00000"/>
                </a:solidFill>
              </a:rPr>
              <a:t>ACCESO</a:t>
            </a:r>
          </a:p>
        </p:txBody>
      </p:sp>
      <p:sp>
        <p:nvSpPr>
          <p:cNvPr id="1346" name="Rectángulo redondeado 1345">
            <a:extLst>
              <a:ext uri="{FF2B5EF4-FFF2-40B4-BE49-F238E27FC236}">
                <a16:creationId xmlns:a16="http://schemas.microsoft.com/office/drawing/2014/main" id="{48F0FBC5-D721-B759-3340-8E24D9868BF9}"/>
              </a:ext>
            </a:extLst>
          </p:cNvPr>
          <p:cNvSpPr/>
          <p:nvPr/>
        </p:nvSpPr>
        <p:spPr>
          <a:xfrm>
            <a:off x="11825847" y="2760885"/>
            <a:ext cx="4184889" cy="117415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49" name="Rectángulo redondeado 1348">
            <a:extLst>
              <a:ext uri="{FF2B5EF4-FFF2-40B4-BE49-F238E27FC236}">
                <a16:creationId xmlns:a16="http://schemas.microsoft.com/office/drawing/2014/main" id="{7FF2D5C9-4848-AD64-7AFE-79681C00789A}"/>
              </a:ext>
            </a:extLst>
          </p:cNvPr>
          <p:cNvSpPr/>
          <p:nvPr/>
        </p:nvSpPr>
        <p:spPr>
          <a:xfrm rot="5400000">
            <a:off x="8893298" y="-4361633"/>
            <a:ext cx="408623" cy="12783160"/>
          </a:xfrm>
          <a:prstGeom prst="roundRect">
            <a:avLst/>
          </a:prstGeom>
          <a:solidFill>
            <a:srgbClr val="057F81"/>
          </a:solidFill>
          <a:ln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Ins="0" bIns="46800" rtlCol="0" anchor="ctr">
            <a:spAutoFit/>
          </a:bodyPr>
          <a:lstStyle/>
          <a:p>
            <a:pPr algn="ctr"/>
            <a:r>
              <a:rPr lang="es-ES_tradnl" b="1" dirty="0">
                <a:solidFill>
                  <a:srgbClr val="FFC000"/>
                </a:solidFill>
                <a:latin typeface="Mangal Pro" pitchFamily="2" charset="0"/>
                <a:cs typeface="Mangal Pro" pitchFamily="2" charset="0"/>
              </a:rPr>
              <a:t>VICERRECTORADO DE CALIDAD Y ESTRATEGIA</a:t>
            </a:r>
          </a:p>
        </p:txBody>
      </p:sp>
      <p:sp>
        <p:nvSpPr>
          <p:cNvPr id="1370" name="CuadroTexto 1369">
            <a:extLst>
              <a:ext uri="{FF2B5EF4-FFF2-40B4-BE49-F238E27FC236}">
                <a16:creationId xmlns:a16="http://schemas.microsoft.com/office/drawing/2014/main" id="{7EAADEC9-97DD-C93E-E769-4051F128AF93}"/>
              </a:ext>
            </a:extLst>
          </p:cNvPr>
          <p:cNvSpPr txBox="1"/>
          <p:nvPr/>
        </p:nvSpPr>
        <p:spPr>
          <a:xfrm>
            <a:off x="10012668" y="7003854"/>
            <a:ext cx="28941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rgbClr val="0070C0"/>
                </a:solidFill>
              </a:rPr>
              <a:t>EVALUACIÓN DE LA CALIDAD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B9AE9C7-5680-D39C-01C5-EE07F123ED26}"/>
              </a:ext>
            </a:extLst>
          </p:cNvPr>
          <p:cNvSpPr txBox="1"/>
          <p:nvPr/>
        </p:nvSpPr>
        <p:spPr>
          <a:xfrm>
            <a:off x="9983598" y="3947482"/>
            <a:ext cx="28955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rgbClr val="00BBBE"/>
                </a:solidFill>
              </a:rPr>
              <a:t>FORMACIÓN OFICIAL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8926358-1F19-A06D-A19D-75CBEDB02680}"/>
              </a:ext>
            </a:extLst>
          </p:cNvPr>
          <p:cNvSpPr txBox="1"/>
          <p:nvPr/>
        </p:nvSpPr>
        <p:spPr>
          <a:xfrm>
            <a:off x="2126842" y="5229131"/>
            <a:ext cx="1065322" cy="749141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PR/CL403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Preinscripción para el acceso </a:t>
            </a:r>
            <a:r>
              <a:rPr lang="es-ES_tradnl" sz="900" dirty="0">
                <a:latin typeface="Mangal Pro" pitchFamily="2" charset="0"/>
                <a:ea typeface="Palatino" pitchFamily="2" charset="77"/>
                <a:cs typeface="Mangal Pro" pitchFamily="2" charset="0"/>
              </a:rPr>
              <a:t>a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 grado</a:t>
            </a:r>
            <a:endParaRPr lang="es-ES_tradnl" sz="9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240D25A-500B-C5B7-999C-CCE402A9FFF1}"/>
              </a:ext>
            </a:extLst>
          </p:cNvPr>
          <p:cNvSpPr txBox="1"/>
          <p:nvPr/>
        </p:nvSpPr>
        <p:spPr>
          <a:xfrm>
            <a:off x="3257699" y="4407239"/>
            <a:ext cx="1127844" cy="749141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PR/CL402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Acceso para mayores de 25, 40 y 45 años</a:t>
            </a:r>
            <a:endParaRPr lang="es-ES_tradnl" sz="9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FC210B2-D034-2C04-AA88-52809CEFCF9F}"/>
              </a:ext>
            </a:extLst>
          </p:cNvPr>
          <p:cNvSpPr txBox="1"/>
          <p:nvPr/>
        </p:nvSpPr>
        <p:spPr>
          <a:xfrm>
            <a:off x="2154194" y="4407239"/>
            <a:ext cx="1037970" cy="749141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PR/CL401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Pruebas de acceso a la UEx</a:t>
            </a:r>
            <a:endParaRPr lang="es-ES_tradnl" sz="9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C8170CA-E655-FD9B-5FFC-F3382DF7BB5D}"/>
              </a:ext>
            </a:extLst>
          </p:cNvPr>
          <p:cNvSpPr txBox="1"/>
          <p:nvPr/>
        </p:nvSpPr>
        <p:spPr>
          <a:xfrm>
            <a:off x="4726680" y="4433360"/>
            <a:ext cx="985483" cy="594000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P/CL004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Formación del PDI</a:t>
            </a:r>
            <a:endParaRPr lang="es-ES_tradnl" sz="90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396CD51-5F69-E1F4-A3E4-3CA8FDB0CD82}"/>
              </a:ext>
            </a:extLst>
          </p:cNvPr>
          <p:cNvSpPr txBox="1"/>
          <p:nvPr/>
        </p:nvSpPr>
        <p:spPr>
          <a:xfrm>
            <a:off x="5778426" y="4434366"/>
            <a:ext cx="914659" cy="594000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P/CL005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Formación del PTGAS</a:t>
            </a:r>
            <a:endParaRPr lang="es-ES_tradnl" sz="900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C206FEF4-27D9-883E-5ECC-7F3FCFCA5322}"/>
              </a:ext>
            </a:extLst>
          </p:cNvPr>
          <p:cNvSpPr txBox="1">
            <a:spLocks/>
          </p:cNvSpPr>
          <p:nvPr/>
        </p:nvSpPr>
        <p:spPr>
          <a:xfrm>
            <a:off x="3258271" y="5232110"/>
            <a:ext cx="1127272" cy="756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P/CL002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Captación de estudiantes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5484F148-B53E-8C32-7D0F-E1321072ECB4}"/>
              </a:ext>
            </a:extLst>
          </p:cNvPr>
          <p:cNvSpPr txBox="1"/>
          <p:nvPr/>
        </p:nvSpPr>
        <p:spPr>
          <a:xfrm>
            <a:off x="4742306" y="5246367"/>
            <a:ext cx="985484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P/CL008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Formación permanente</a:t>
            </a:r>
            <a:endParaRPr lang="es-ES_tradnl" sz="9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ACED1D1-CCB4-FB7D-1AF7-6E450C93B9F4}"/>
              </a:ext>
            </a:extLst>
          </p:cNvPr>
          <p:cNvSpPr txBox="1"/>
          <p:nvPr/>
        </p:nvSpPr>
        <p:spPr>
          <a:xfrm>
            <a:off x="4620119" y="3948019"/>
            <a:ext cx="2263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chemeClr val="accent5">
                    <a:lumMod val="75000"/>
                  </a:schemeClr>
                </a:solidFill>
              </a:rPr>
              <a:t>FORMACIÓN PERSONAL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1BAF8E4-D5D3-D064-EE83-69FE5FD4A1F8}"/>
              </a:ext>
            </a:extLst>
          </p:cNvPr>
          <p:cNvSpPr txBox="1"/>
          <p:nvPr/>
        </p:nvSpPr>
        <p:spPr>
          <a:xfrm>
            <a:off x="11880772" y="8558642"/>
            <a:ext cx="1175951" cy="74914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PR/SO005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Elaboración de la memoria de calidad</a:t>
            </a:r>
            <a:endParaRPr lang="es-ES_tradnl" sz="9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D8E26E5-0EB3-BF47-185A-90061B91DCDC}"/>
              </a:ext>
            </a:extLst>
          </p:cNvPr>
          <p:cNvSpPr txBox="1"/>
          <p:nvPr/>
        </p:nvSpPr>
        <p:spPr>
          <a:xfrm>
            <a:off x="14333767" y="8558642"/>
            <a:ext cx="1559784" cy="749141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P/SO005 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los recursos materiales y servicios propios del Centro</a:t>
            </a:r>
            <a:endParaRPr lang="es-ES_tradnl" sz="900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912B742-407D-44BC-2590-EE8A4CE42A27}"/>
              </a:ext>
            </a:extLst>
          </p:cNvPr>
          <p:cNvSpPr txBox="1"/>
          <p:nvPr/>
        </p:nvSpPr>
        <p:spPr>
          <a:xfrm>
            <a:off x="13141092" y="8558642"/>
            <a:ext cx="1108306" cy="74914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latin typeface="Mangal Pro" pitchFamily="2" charset="0"/>
                <a:ea typeface="Palatino" pitchFamily="2" charset="77"/>
                <a:cs typeface="Mangal Pro" pitchFamily="2" charset="0"/>
              </a:rPr>
              <a:t>PR/SO008</a:t>
            </a:r>
            <a:endParaRPr lang="es-ES_tradnl" sz="1100" b="1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Control de docu</a:t>
            </a:r>
            <a:r>
              <a:rPr lang="es-ES_tradnl" sz="900" dirty="0">
                <a:latin typeface="Mangal Pro" pitchFamily="2" charset="0"/>
                <a:ea typeface="Palatino" pitchFamily="2" charset="77"/>
                <a:cs typeface="Mangal Pro" pitchFamily="2" charset="0"/>
              </a:rPr>
              <a:t>mentación y registro</a:t>
            </a:r>
            <a:endParaRPr lang="es-ES_tradnl" sz="900" dirty="0"/>
          </a:p>
        </p:txBody>
      </p:sp>
      <p:sp>
        <p:nvSpPr>
          <p:cNvPr id="39" name="Rectángulo redondeado 1315">
            <a:extLst>
              <a:ext uri="{FF2B5EF4-FFF2-40B4-BE49-F238E27FC236}">
                <a16:creationId xmlns:a16="http://schemas.microsoft.com/office/drawing/2014/main" id="{894FB874-FE34-81B2-CE45-D95B8D7FACF7}"/>
              </a:ext>
            </a:extLst>
          </p:cNvPr>
          <p:cNvSpPr/>
          <p:nvPr/>
        </p:nvSpPr>
        <p:spPr>
          <a:xfrm>
            <a:off x="341054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PR/SO002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Encuestas de satisfacción docente de los estudiantes</a:t>
            </a:r>
          </a:p>
        </p:txBody>
      </p:sp>
      <p:sp>
        <p:nvSpPr>
          <p:cNvPr id="40" name="Rectángulo redondeado 1315">
            <a:extLst>
              <a:ext uri="{FF2B5EF4-FFF2-40B4-BE49-F238E27FC236}">
                <a16:creationId xmlns:a16="http://schemas.microsoft.com/office/drawing/2014/main" id="{4DED8553-3C47-2C25-2D63-3FB16403EE39}"/>
              </a:ext>
            </a:extLst>
          </p:cNvPr>
          <p:cNvSpPr/>
          <p:nvPr/>
        </p:nvSpPr>
        <p:spPr>
          <a:xfrm>
            <a:off x="455008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PR/SO003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Elaboración y publicación de los indicadores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1" name="Rectángulo redondeado 1315">
            <a:extLst>
              <a:ext uri="{FF2B5EF4-FFF2-40B4-BE49-F238E27FC236}">
                <a16:creationId xmlns:a16="http://schemas.microsoft.com/office/drawing/2014/main" id="{29103F51-AB6F-D9B0-9D9D-284F628B5D18}"/>
              </a:ext>
            </a:extLst>
          </p:cNvPr>
          <p:cNvSpPr/>
          <p:nvPr/>
        </p:nvSpPr>
        <p:spPr>
          <a:xfrm>
            <a:off x="568962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PR/SO004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de la satisfacción de titulaciones oficiales</a:t>
            </a:r>
          </a:p>
        </p:txBody>
      </p:sp>
      <p:sp>
        <p:nvSpPr>
          <p:cNvPr id="42" name="Rectángulo redondeado 1315">
            <a:extLst>
              <a:ext uri="{FF2B5EF4-FFF2-40B4-BE49-F238E27FC236}">
                <a16:creationId xmlns:a16="http://schemas.microsoft.com/office/drawing/2014/main" id="{340F9EED-AF9E-168B-0009-AFE3BB6F459B}"/>
              </a:ext>
            </a:extLst>
          </p:cNvPr>
          <p:cNvSpPr/>
          <p:nvPr/>
        </p:nvSpPr>
        <p:spPr>
          <a:xfrm>
            <a:off x="682916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PR/SO101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de la satisfacción de los usuarios y servicios</a:t>
            </a:r>
          </a:p>
        </p:txBody>
      </p:sp>
      <p:sp>
        <p:nvSpPr>
          <p:cNvPr id="43" name="Rectángulo redondeado 1315">
            <a:extLst>
              <a:ext uri="{FF2B5EF4-FFF2-40B4-BE49-F238E27FC236}">
                <a16:creationId xmlns:a16="http://schemas.microsoft.com/office/drawing/2014/main" id="{F2F6BE45-FB07-CE34-AFD1-97E8231603EC}"/>
              </a:ext>
            </a:extLst>
          </p:cNvPr>
          <p:cNvSpPr/>
          <p:nvPr/>
        </p:nvSpPr>
        <p:spPr>
          <a:xfrm>
            <a:off x="796870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PR/SO102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Petición de datos.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4" name="Rectángulo redondeado 1315">
            <a:extLst>
              <a:ext uri="{FF2B5EF4-FFF2-40B4-BE49-F238E27FC236}">
                <a16:creationId xmlns:a16="http://schemas.microsoft.com/office/drawing/2014/main" id="{1D15D536-30AB-67F6-19C2-7A3BA249DE7C}"/>
              </a:ext>
            </a:extLst>
          </p:cNvPr>
          <p:cNvSpPr/>
          <p:nvPr/>
        </p:nvSpPr>
        <p:spPr>
          <a:xfrm>
            <a:off x="910824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PR/SO103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Gestión, solicitud y pago de quinquenios docentes</a:t>
            </a:r>
          </a:p>
        </p:txBody>
      </p:sp>
      <p:sp>
        <p:nvSpPr>
          <p:cNvPr id="45" name="Rectángulo redondeado 1315">
            <a:extLst>
              <a:ext uri="{FF2B5EF4-FFF2-40B4-BE49-F238E27FC236}">
                <a16:creationId xmlns:a16="http://schemas.microsoft.com/office/drawing/2014/main" id="{F975E43F-A397-A5B2-547D-52E1C1D3668E}"/>
              </a:ext>
            </a:extLst>
          </p:cNvPr>
          <p:cNvSpPr/>
          <p:nvPr/>
        </p:nvSpPr>
        <p:spPr>
          <a:xfrm>
            <a:off x="1024778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PR/SO004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quejas, sugerencias y felicitaciones</a:t>
            </a:r>
          </a:p>
        </p:txBody>
      </p:sp>
      <p:sp>
        <p:nvSpPr>
          <p:cNvPr id="46" name="Rectángulo redondeado 1315">
            <a:extLst>
              <a:ext uri="{FF2B5EF4-FFF2-40B4-BE49-F238E27FC236}">
                <a16:creationId xmlns:a16="http://schemas.microsoft.com/office/drawing/2014/main" id="{47A7B001-F1DE-4839-3524-439F6FA4771E}"/>
              </a:ext>
            </a:extLst>
          </p:cNvPr>
          <p:cNvSpPr/>
          <p:nvPr/>
        </p:nvSpPr>
        <p:spPr>
          <a:xfrm>
            <a:off x="227100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PR/SO001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Inserción laboral</a:t>
            </a:r>
          </a:p>
          <a:p>
            <a:pPr algn="ctr"/>
            <a:endParaRPr lang="es-ES_tradnl" sz="95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endParaRPr lang="es-ES_tradnl" sz="95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7" name="Rectángulo redondeado 1315">
            <a:extLst>
              <a:ext uri="{FF2B5EF4-FFF2-40B4-BE49-F238E27FC236}">
                <a16:creationId xmlns:a16="http://schemas.microsoft.com/office/drawing/2014/main" id="{D6DF2530-42F3-6CCB-DD6F-F381532E279E}"/>
              </a:ext>
            </a:extLst>
          </p:cNvPr>
          <p:cNvSpPr/>
          <p:nvPr/>
        </p:nvSpPr>
        <p:spPr>
          <a:xfrm>
            <a:off x="3316853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P/SO001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del Servicio de Prevención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8" name="Rectángulo redondeado 1315">
            <a:extLst>
              <a:ext uri="{FF2B5EF4-FFF2-40B4-BE49-F238E27FC236}">
                <a16:creationId xmlns:a16="http://schemas.microsoft.com/office/drawing/2014/main" id="{8ECF6223-458A-07DA-8D3A-FA6175871AF8}"/>
              </a:ext>
            </a:extLst>
          </p:cNvPr>
          <p:cNvSpPr/>
          <p:nvPr/>
        </p:nvSpPr>
        <p:spPr>
          <a:xfrm>
            <a:off x="4805902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P/SO002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información y atención administrativa</a:t>
            </a:r>
          </a:p>
        </p:txBody>
      </p:sp>
      <p:sp>
        <p:nvSpPr>
          <p:cNvPr id="49" name="Rectángulo redondeado 1315">
            <a:extLst>
              <a:ext uri="{FF2B5EF4-FFF2-40B4-BE49-F238E27FC236}">
                <a16:creationId xmlns:a16="http://schemas.microsoft.com/office/drawing/2014/main" id="{9214169C-6889-7BF8-F2B5-AE50561F0D96}"/>
              </a:ext>
            </a:extLst>
          </p:cNvPr>
          <p:cNvSpPr/>
          <p:nvPr/>
        </p:nvSpPr>
        <p:spPr>
          <a:xfrm>
            <a:off x="6294951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MAPA </a:t>
            </a:r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 procesos del Servicio de Bibliotecas</a:t>
            </a:r>
          </a:p>
        </p:txBody>
      </p:sp>
      <p:sp>
        <p:nvSpPr>
          <p:cNvPr id="50" name="Rectángulo redondeado 1315">
            <a:extLst>
              <a:ext uri="{FF2B5EF4-FFF2-40B4-BE49-F238E27FC236}">
                <a16:creationId xmlns:a16="http://schemas.microsoft.com/office/drawing/2014/main" id="{EF145744-B753-9B8E-E500-F75A24624B39}"/>
              </a:ext>
            </a:extLst>
          </p:cNvPr>
          <p:cNvSpPr/>
          <p:nvPr/>
        </p:nvSpPr>
        <p:spPr>
          <a:xfrm>
            <a:off x="7784000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MAPA </a:t>
            </a:r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 procesos del SAFYDE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51" name="Rectángulo redondeado 1315">
            <a:extLst>
              <a:ext uri="{FF2B5EF4-FFF2-40B4-BE49-F238E27FC236}">
                <a16:creationId xmlns:a16="http://schemas.microsoft.com/office/drawing/2014/main" id="{8854D8AA-F29F-703B-AD0A-DD313F56E148}"/>
              </a:ext>
            </a:extLst>
          </p:cNvPr>
          <p:cNvSpPr/>
          <p:nvPr/>
        </p:nvSpPr>
        <p:spPr>
          <a:xfrm>
            <a:off x="9273050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P/SO100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Auditorías Internas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52" name="Rectángulo redondeado 51">
            <a:extLst>
              <a:ext uri="{FF2B5EF4-FFF2-40B4-BE49-F238E27FC236}">
                <a16:creationId xmlns:a16="http://schemas.microsoft.com/office/drawing/2014/main" id="{589A5C32-9097-0719-FA2A-D6FBC29CF020}"/>
              </a:ext>
            </a:extLst>
          </p:cNvPr>
          <p:cNvSpPr/>
          <p:nvPr/>
        </p:nvSpPr>
        <p:spPr>
          <a:xfrm>
            <a:off x="11825846" y="4234309"/>
            <a:ext cx="4184890" cy="1740727"/>
          </a:xfrm>
          <a:prstGeom prst="roundRect">
            <a:avLst>
              <a:gd name="adj" fmla="val 4453"/>
            </a:avLst>
          </a:prstGeom>
          <a:solidFill>
            <a:srgbClr val="00B28C">
              <a:alpha val="1437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0AB5596-1348-CAB2-2D51-F0B6B926CA22}"/>
              </a:ext>
            </a:extLst>
          </p:cNvPr>
          <p:cNvSpPr txBox="1"/>
          <p:nvPr/>
        </p:nvSpPr>
        <p:spPr>
          <a:xfrm>
            <a:off x="8460020" y="4445326"/>
            <a:ext cx="936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PR/CL001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Extinción de enseñanzas</a:t>
            </a:r>
            <a:endParaRPr lang="es-ES_tradnl" sz="900" dirty="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DF55B2CB-8A9B-A91D-4B5B-6DEFFCA51732}"/>
              </a:ext>
            </a:extLst>
          </p:cNvPr>
          <p:cNvSpPr txBox="1"/>
          <p:nvPr/>
        </p:nvSpPr>
        <p:spPr>
          <a:xfrm>
            <a:off x="6909468" y="4445326"/>
            <a:ext cx="1470580" cy="594000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P/CL001</a:t>
            </a:r>
            <a:endParaRPr lang="es-ES_tradnl" sz="1100" b="1" dirty="0"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Diseño y aprobación programas formativos</a:t>
            </a:r>
            <a:endParaRPr lang="es-ES_tradnl" sz="900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0706CF3E-6549-2EA4-4E5C-F241A96FF4B4}"/>
              </a:ext>
            </a:extLst>
          </p:cNvPr>
          <p:cNvSpPr txBox="1"/>
          <p:nvPr/>
        </p:nvSpPr>
        <p:spPr>
          <a:xfrm>
            <a:off x="8495470" y="5264417"/>
            <a:ext cx="136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PR/CL_RC_102</a:t>
            </a:r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 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Reconocimiento de Créditos</a:t>
            </a:r>
            <a:endParaRPr lang="es-ES_tradnl" sz="900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DEDC9827-4AAB-FDBC-5470-035F600D76ED}"/>
              </a:ext>
            </a:extLst>
          </p:cNvPr>
          <p:cNvSpPr txBox="1"/>
          <p:nvPr/>
        </p:nvSpPr>
        <p:spPr>
          <a:xfrm>
            <a:off x="10086926" y="5264417"/>
            <a:ext cx="136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PR/CL_ARC_103 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Recursos de Alzada Rec. de Créditos</a:t>
            </a:r>
            <a:endParaRPr lang="es-ES_tradnl" sz="90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6CA8CC29-7299-C11D-2850-7FCDE3161000}"/>
              </a:ext>
            </a:extLst>
          </p:cNvPr>
          <p:cNvSpPr txBox="1"/>
          <p:nvPr/>
        </p:nvSpPr>
        <p:spPr>
          <a:xfrm>
            <a:off x="6904013" y="5264417"/>
            <a:ext cx="136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PR/CL_PD_101 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planes docentes</a:t>
            </a:r>
            <a:endParaRPr lang="es-ES_tradnl" sz="900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CCAA8BD0-28C2-7206-3444-0F9D67E9D535}"/>
              </a:ext>
            </a:extLst>
          </p:cNvPr>
          <p:cNvSpPr txBox="1"/>
          <p:nvPr/>
        </p:nvSpPr>
        <p:spPr>
          <a:xfrm>
            <a:off x="9475992" y="4445326"/>
            <a:ext cx="972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P/CL003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Movilidad de estudiantes</a:t>
            </a:r>
            <a:endParaRPr lang="es-ES_tradnl" sz="900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1C82381-7A3C-1974-524C-ECF12FB63D82}"/>
              </a:ext>
            </a:extLst>
          </p:cNvPr>
          <p:cNvSpPr txBox="1"/>
          <p:nvPr/>
        </p:nvSpPr>
        <p:spPr>
          <a:xfrm>
            <a:off x="13974445" y="4444440"/>
            <a:ext cx="1548000" cy="576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P/CL0010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Orientación al estudiante</a:t>
            </a:r>
            <a:endParaRPr lang="es-ES_tradnl" sz="900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397E6B0D-4B9F-F861-52B3-3385C438301A}"/>
              </a:ext>
            </a:extLst>
          </p:cNvPr>
          <p:cNvSpPr txBox="1"/>
          <p:nvPr/>
        </p:nvSpPr>
        <p:spPr>
          <a:xfrm>
            <a:off x="12195592" y="4444440"/>
            <a:ext cx="1548000" cy="576000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P/CL009</a:t>
            </a:r>
            <a:endParaRPr lang="es-ES_tradnl" sz="1100" b="1" dirty="0"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Desarrollo de las enseñanzas</a:t>
            </a:r>
            <a:endParaRPr lang="es-ES_tradnl" sz="900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117BE1F-86AE-C93B-2986-F47F9A72CCF6}"/>
              </a:ext>
            </a:extLst>
          </p:cNvPr>
          <p:cNvSpPr txBox="1"/>
          <p:nvPr/>
        </p:nvSpPr>
        <p:spPr>
          <a:xfrm>
            <a:off x="12193553" y="5230873"/>
            <a:ext cx="154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P/CL011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las prácticas externas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71532EF2-DEEF-25B8-C554-7FCA73814259}"/>
              </a:ext>
            </a:extLst>
          </p:cNvPr>
          <p:cNvSpPr txBox="1"/>
          <p:nvPr/>
        </p:nvSpPr>
        <p:spPr>
          <a:xfrm>
            <a:off x="13997392" y="5230873"/>
            <a:ext cx="1548000" cy="595908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P/CL012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Proceso de Reclamaciones</a:t>
            </a:r>
            <a:endParaRPr lang="es-ES_tradnl" sz="900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D03988A-3FCA-04E2-9B0A-C35E768DDE49}"/>
              </a:ext>
            </a:extLst>
          </p:cNvPr>
          <p:cNvSpPr txBox="1"/>
          <p:nvPr/>
        </p:nvSpPr>
        <p:spPr>
          <a:xfrm>
            <a:off x="10527964" y="4445326"/>
            <a:ext cx="936000" cy="594000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P/CL006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Orientación profesional </a:t>
            </a:r>
            <a:endParaRPr lang="es-ES_tradnl" sz="900" dirty="0"/>
          </a:p>
        </p:txBody>
      </p:sp>
      <p:sp>
        <p:nvSpPr>
          <p:cNvPr id="1344" name="Rectángulo redondeado 1343">
            <a:extLst>
              <a:ext uri="{FF2B5EF4-FFF2-40B4-BE49-F238E27FC236}">
                <a16:creationId xmlns:a16="http://schemas.microsoft.com/office/drawing/2014/main" id="{B73C3DB3-4D5D-CD8A-F0A4-9F8D5797D649}"/>
              </a:ext>
            </a:extLst>
          </p:cNvPr>
          <p:cNvSpPr/>
          <p:nvPr/>
        </p:nvSpPr>
        <p:spPr>
          <a:xfrm>
            <a:off x="2380625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P/ES001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Planificación y definición políticas PDI</a:t>
            </a:r>
          </a:p>
        </p:txBody>
      </p:sp>
      <p:sp>
        <p:nvSpPr>
          <p:cNvPr id="1345" name="Rectángulo redondeado 1344">
            <a:extLst>
              <a:ext uri="{FF2B5EF4-FFF2-40B4-BE49-F238E27FC236}">
                <a16:creationId xmlns:a16="http://schemas.microsoft.com/office/drawing/2014/main" id="{F8F81CEC-4302-CC2B-2444-EBE92C6F3914}"/>
              </a:ext>
            </a:extLst>
          </p:cNvPr>
          <p:cNvSpPr/>
          <p:nvPr/>
        </p:nvSpPr>
        <p:spPr>
          <a:xfrm>
            <a:off x="5984777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P/ES003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Planificación y definición políticas PAS</a:t>
            </a:r>
          </a:p>
        </p:txBody>
      </p:sp>
      <p:sp>
        <p:nvSpPr>
          <p:cNvPr id="1351" name="Rectángulo redondeado 1350">
            <a:extLst>
              <a:ext uri="{FF2B5EF4-FFF2-40B4-BE49-F238E27FC236}">
                <a16:creationId xmlns:a16="http://schemas.microsoft.com/office/drawing/2014/main" id="{2D5F5BD1-2EC5-FC39-B16B-37FE05E2FC90}"/>
              </a:ext>
            </a:extLst>
          </p:cNvPr>
          <p:cNvSpPr/>
          <p:nvPr/>
        </p:nvSpPr>
        <p:spPr>
          <a:xfrm>
            <a:off x="4182701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t" anchorCtr="0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P/ES002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del PDI</a:t>
            </a:r>
          </a:p>
        </p:txBody>
      </p:sp>
      <p:sp>
        <p:nvSpPr>
          <p:cNvPr id="1352" name="Rectángulo redondeado 1351">
            <a:extLst>
              <a:ext uri="{FF2B5EF4-FFF2-40B4-BE49-F238E27FC236}">
                <a16:creationId xmlns:a16="http://schemas.microsoft.com/office/drawing/2014/main" id="{F124AD76-C312-AE16-B4E2-81DCEC225DF6}"/>
              </a:ext>
            </a:extLst>
          </p:cNvPr>
          <p:cNvSpPr/>
          <p:nvPr/>
        </p:nvSpPr>
        <p:spPr>
          <a:xfrm>
            <a:off x="7786853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P/ES007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Elaboración y Seguimiento del Plan Estratégico</a:t>
            </a:r>
          </a:p>
        </p:txBody>
      </p:sp>
      <p:sp>
        <p:nvSpPr>
          <p:cNvPr id="1353" name="Rectángulo redondeado 1">
            <a:extLst>
              <a:ext uri="{FF2B5EF4-FFF2-40B4-BE49-F238E27FC236}">
                <a16:creationId xmlns:a16="http://schemas.microsoft.com/office/drawing/2014/main" id="{F9C050C1-2F6E-84FB-1CE1-4D3D5D30E9C4}"/>
              </a:ext>
            </a:extLst>
          </p:cNvPr>
          <p:cNvSpPr/>
          <p:nvPr/>
        </p:nvSpPr>
        <p:spPr>
          <a:xfrm>
            <a:off x="9588930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P/ES008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Renovación de acreditación institucional</a:t>
            </a:r>
          </a:p>
        </p:txBody>
      </p:sp>
      <p:sp>
        <p:nvSpPr>
          <p:cNvPr id="1355" name="Rectángulo redondeado 1">
            <a:extLst>
              <a:ext uri="{FF2B5EF4-FFF2-40B4-BE49-F238E27FC236}">
                <a16:creationId xmlns:a16="http://schemas.microsoft.com/office/drawing/2014/main" id="{4DA64D65-5BB0-1FFA-6FF3-3EC6B7DAF960}"/>
              </a:ext>
            </a:extLst>
          </p:cNvPr>
          <p:cNvSpPr/>
          <p:nvPr/>
        </p:nvSpPr>
        <p:spPr>
          <a:xfrm>
            <a:off x="12036864" y="2946743"/>
            <a:ext cx="1152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P/ES004 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Definir política y objetivos de calidad</a:t>
            </a:r>
          </a:p>
        </p:txBody>
      </p:sp>
      <p:sp>
        <p:nvSpPr>
          <p:cNvPr id="1357" name="Rectángulo redondeado 1">
            <a:extLst>
              <a:ext uri="{FF2B5EF4-FFF2-40B4-BE49-F238E27FC236}">
                <a16:creationId xmlns:a16="http://schemas.microsoft.com/office/drawing/2014/main" id="{4768B150-8E70-676B-E6BD-37C2F1080500}"/>
              </a:ext>
            </a:extLst>
          </p:cNvPr>
          <p:cNvSpPr/>
          <p:nvPr/>
        </p:nvSpPr>
        <p:spPr>
          <a:xfrm>
            <a:off x="13338614" y="2957902"/>
            <a:ext cx="1152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t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P/ES005 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Análisis de resultados</a:t>
            </a:r>
          </a:p>
        </p:txBody>
      </p:sp>
      <p:sp>
        <p:nvSpPr>
          <p:cNvPr id="1358" name="Rectángulo redondeado 1">
            <a:extLst>
              <a:ext uri="{FF2B5EF4-FFF2-40B4-BE49-F238E27FC236}">
                <a16:creationId xmlns:a16="http://schemas.microsoft.com/office/drawing/2014/main" id="{7A427E51-3B4D-64F1-B240-6BA0C06B9037}"/>
              </a:ext>
            </a:extLst>
          </p:cNvPr>
          <p:cNvSpPr/>
          <p:nvPr/>
        </p:nvSpPr>
        <p:spPr>
          <a:xfrm>
            <a:off x="14650997" y="2957902"/>
            <a:ext cx="1152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P/ES006 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Publicación de información titulaciones</a:t>
            </a:r>
          </a:p>
        </p:txBody>
      </p:sp>
      <p:sp>
        <p:nvSpPr>
          <p:cNvPr id="1359" name="Rectángulo redondeado 1358">
            <a:extLst>
              <a:ext uri="{FF2B5EF4-FFF2-40B4-BE49-F238E27FC236}">
                <a16:creationId xmlns:a16="http://schemas.microsoft.com/office/drawing/2014/main" id="{1118436D-4D24-E04E-E39F-462A2A1ACD8E}"/>
              </a:ext>
            </a:extLst>
          </p:cNvPr>
          <p:cNvSpPr/>
          <p:nvPr/>
        </p:nvSpPr>
        <p:spPr>
          <a:xfrm>
            <a:off x="11818044" y="6092281"/>
            <a:ext cx="4184890" cy="819512"/>
          </a:xfrm>
          <a:prstGeom prst="roundRect">
            <a:avLst>
              <a:gd name="adj" fmla="val 5559"/>
            </a:avLst>
          </a:prstGeom>
          <a:solidFill>
            <a:schemeClr val="accent5">
              <a:lumMod val="75000"/>
              <a:alpha val="14372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60" name="CuadroTexto 1359">
            <a:extLst>
              <a:ext uri="{FF2B5EF4-FFF2-40B4-BE49-F238E27FC236}">
                <a16:creationId xmlns:a16="http://schemas.microsoft.com/office/drawing/2014/main" id="{0BF856BA-2FDF-8869-016D-A875C6BA179F}"/>
              </a:ext>
            </a:extLst>
          </p:cNvPr>
          <p:cNvSpPr txBox="1"/>
          <p:nvPr/>
        </p:nvSpPr>
        <p:spPr>
          <a:xfrm>
            <a:off x="12260769" y="6262748"/>
            <a:ext cx="3253874" cy="476726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Procesos específicos </a:t>
            </a:r>
          </a:p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 cada Centro</a:t>
            </a:r>
            <a:endParaRPr lang="es-ES_tradnl" sz="1100" b="1" dirty="0"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grpSp>
        <p:nvGrpSpPr>
          <p:cNvPr id="1361" name="Grupo 1360">
            <a:extLst>
              <a:ext uri="{FF2B5EF4-FFF2-40B4-BE49-F238E27FC236}">
                <a16:creationId xmlns:a16="http://schemas.microsoft.com/office/drawing/2014/main" id="{C0EA5ED0-1585-A6C5-92C8-20EBA5675325}"/>
              </a:ext>
            </a:extLst>
          </p:cNvPr>
          <p:cNvGrpSpPr/>
          <p:nvPr/>
        </p:nvGrpSpPr>
        <p:grpSpPr>
          <a:xfrm>
            <a:off x="764304" y="4342531"/>
            <a:ext cx="857260" cy="2230206"/>
            <a:chOff x="2593224" y="1896782"/>
            <a:chExt cx="857260" cy="2230206"/>
          </a:xfrm>
        </p:grpSpPr>
        <p:sp>
          <p:nvSpPr>
            <p:cNvPr id="1367" name="Rectángulo redondeado 1366">
              <a:extLst>
                <a:ext uri="{FF2B5EF4-FFF2-40B4-BE49-F238E27FC236}">
                  <a16:creationId xmlns:a16="http://schemas.microsoft.com/office/drawing/2014/main" id="{15F17656-970B-CCCE-16DF-F599374EE120}"/>
                </a:ext>
              </a:extLst>
            </p:cNvPr>
            <p:cNvSpPr/>
            <p:nvPr/>
          </p:nvSpPr>
          <p:spPr>
            <a:xfrm>
              <a:off x="2593224" y="1896782"/>
              <a:ext cx="340519" cy="223020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Ins="0" bIns="46800" rtlCol="0" anchor="ctr">
              <a:spAutoFit/>
            </a:bodyPr>
            <a:lstStyle/>
            <a:p>
              <a:pPr algn="ctr"/>
              <a:r>
                <a:rPr lang="es-ES_tradnl" sz="1400" dirty="0">
                  <a:solidFill>
                    <a:schemeClr val="tx1"/>
                  </a:solidFill>
                  <a:latin typeface="Mangal Pro" pitchFamily="2" charset="0"/>
                  <a:cs typeface="Mangal Pro" pitchFamily="2" charset="0"/>
                </a:rPr>
                <a:t>GRUPOS DE INTERÉS</a:t>
              </a:r>
            </a:p>
          </p:txBody>
        </p:sp>
        <p:sp>
          <p:nvSpPr>
            <p:cNvPr id="1368" name="Flecha derecha 1367">
              <a:extLst>
                <a:ext uri="{FF2B5EF4-FFF2-40B4-BE49-F238E27FC236}">
                  <a16:creationId xmlns:a16="http://schemas.microsoft.com/office/drawing/2014/main" id="{6E478E9E-B179-3710-6939-B829DE3B7912}"/>
                </a:ext>
              </a:extLst>
            </p:cNvPr>
            <p:cNvSpPr/>
            <p:nvPr/>
          </p:nvSpPr>
          <p:spPr>
            <a:xfrm>
              <a:off x="3000177" y="2994711"/>
              <a:ext cx="450307" cy="239951"/>
            </a:xfrm>
            <a:prstGeom prst="rightArrow">
              <a:avLst>
                <a:gd name="adj1" fmla="val 8680"/>
                <a:gd name="adj2" fmla="val 72830"/>
              </a:avLst>
            </a:prstGeom>
            <a:solidFill>
              <a:srgbClr val="4E4E4E"/>
            </a:solidFill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1369" name="Grupo 1368">
            <a:extLst>
              <a:ext uri="{FF2B5EF4-FFF2-40B4-BE49-F238E27FC236}">
                <a16:creationId xmlns:a16="http://schemas.microsoft.com/office/drawing/2014/main" id="{A2152076-05E1-0DAC-9D98-863EE00FE580}"/>
              </a:ext>
            </a:extLst>
          </p:cNvPr>
          <p:cNvGrpSpPr/>
          <p:nvPr/>
        </p:nvGrpSpPr>
        <p:grpSpPr>
          <a:xfrm>
            <a:off x="16139677" y="3063457"/>
            <a:ext cx="2071592" cy="5589919"/>
            <a:chOff x="9300158" y="610584"/>
            <a:chExt cx="2071592" cy="5589919"/>
          </a:xfrm>
        </p:grpSpPr>
        <p:sp>
          <p:nvSpPr>
            <p:cNvPr id="1372" name="Rectángulo redondeado 1371">
              <a:extLst>
                <a:ext uri="{FF2B5EF4-FFF2-40B4-BE49-F238E27FC236}">
                  <a16:creationId xmlns:a16="http://schemas.microsoft.com/office/drawing/2014/main" id="{1C57B89F-3B24-BCC4-1813-B82D25546DB4}"/>
                </a:ext>
              </a:extLst>
            </p:cNvPr>
            <p:cNvSpPr/>
            <p:nvPr/>
          </p:nvSpPr>
          <p:spPr>
            <a:xfrm>
              <a:off x="9933469" y="1871784"/>
              <a:ext cx="340519" cy="223020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Ins="0" bIns="46800" rtlCol="0" anchor="ctr">
              <a:spAutoFit/>
            </a:bodyPr>
            <a:lstStyle/>
            <a:p>
              <a:pPr algn="ctr"/>
              <a:r>
                <a:rPr lang="es-ES_tradnl" sz="1400" dirty="0">
                  <a:solidFill>
                    <a:schemeClr val="tx1"/>
                  </a:solidFill>
                  <a:latin typeface="Mangal Pro" pitchFamily="2" charset="0"/>
                  <a:cs typeface="Mangal Pro" pitchFamily="2" charset="0"/>
                </a:rPr>
                <a:t>GRUPOS DE INTERÉS</a:t>
              </a:r>
            </a:p>
          </p:txBody>
        </p:sp>
        <p:sp>
          <p:nvSpPr>
            <p:cNvPr id="1373" name="Flecha derecha 1372">
              <a:extLst>
                <a:ext uri="{FF2B5EF4-FFF2-40B4-BE49-F238E27FC236}">
                  <a16:creationId xmlns:a16="http://schemas.microsoft.com/office/drawing/2014/main" id="{C28A3C2A-49ED-9517-FF13-9DEC71827628}"/>
                </a:ext>
              </a:extLst>
            </p:cNvPr>
            <p:cNvSpPr/>
            <p:nvPr/>
          </p:nvSpPr>
          <p:spPr>
            <a:xfrm>
              <a:off x="9300158" y="3004762"/>
              <a:ext cx="450307" cy="239951"/>
            </a:xfrm>
            <a:prstGeom prst="rightArrow">
              <a:avLst>
                <a:gd name="adj1" fmla="val 8680"/>
                <a:gd name="adj2" fmla="val 72830"/>
              </a:avLst>
            </a:prstGeom>
            <a:solidFill>
              <a:srgbClr val="4E4E4E"/>
            </a:solidFill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74" name="Flecha derecha 1373">
              <a:extLst>
                <a:ext uri="{FF2B5EF4-FFF2-40B4-BE49-F238E27FC236}">
                  <a16:creationId xmlns:a16="http://schemas.microsoft.com/office/drawing/2014/main" id="{C71E4E95-32D8-C62A-A795-E3C98A1B9D20}"/>
                </a:ext>
              </a:extLst>
            </p:cNvPr>
            <p:cNvSpPr/>
            <p:nvPr/>
          </p:nvSpPr>
          <p:spPr>
            <a:xfrm>
              <a:off x="10444314" y="3004761"/>
              <a:ext cx="450307" cy="239951"/>
            </a:xfrm>
            <a:prstGeom prst="rightArrow">
              <a:avLst>
                <a:gd name="adj1" fmla="val 8680"/>
                <a:gd name="adj2" fmla="val 72830"/>
              </a:avLst>
            </a:prstGeom>
            <a:solidFill>
              <a:srgbClr val="4E4E4E"/>
            </a:solidFill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75" name="Rectángulo redondeado 1374">
              <a:extLst>
                <a:ext uri="{FF2B5EF4-FFF2-40B4-BE49-F238E27FC236}">
                  <a16:creationId xmlns:a16="http://schemas.microsoft.com/office/drawing/2014/main" id="{E0B946EB-D1A5-AABA-BA9A-B8EF0008E5C5}"/>
                </a:ext>
              </a:extLst>
            </p:cNvPr>
            <p:cNvSpPr/>
            <p:nvPr/>
          </p:nvSpPr>
          <p:spPr>
            <a:xfrm>
              <a:off x="11031231" y="610584"/>
              <a:ext cx="340519" cy="5589919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Ins="0" bIns="46800" rtlCol="0" anchor="ctr">
              <a:spAutoFit/>
            </a:bodyPr>
            <a:lstStyle/>
            <a:p>
              <a:pPr algn="ctr"/>
              <a:r>
                <a:rPr lang="es-ES_tradnl" sz="1400" dirty="0">
                  <a:solidFill>
                    <a:schemeClr val="tx1"/>
                  </a:solidFill>
                  <a:latin typeface="Mangal Pro" pitchFamily="2" charset="0"/>
                  <a:cs typeface="Mangal Pro" pitchFamily="2" charset="0"/>
                </a:rPr>
                <a:t>SATISFACCIÓN</a:t>
              </a:r>
            </a:p>
          </p:txBody>
        </p:sp>
      </p:grpSp>
      <p:sp>
        <p:nvSpPr>
          <p:cNvPr id="1376" name="Rectángulo redondeado 1375">
            <a:extLst>
              <a:ext uri="{FF2B5EF4-FFF2-40B4-BE49-F238E27FC236}">
                <a16:creationId xmlns:a16="http://schemas.microsoft.com/office/drawing/2014/main" id="{2B2AE519-C777-9127-E6E4-FA61F7A40307}"/>
              </a:ext>
            </a:extLst>
          </p:cNvPr>
          <p:cNvSpPr/>
          <p:nvPr/>
        </p:nvSpPr>
        <p:spPr>
          <a:xfrm>
            <a:off x="146549" y="1703280"/>
            <a:ext cx="340519" cy="79200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Ins="0" bIns="46800" rtlCol="0" anchor="ctr">
            <a:spAutoFit/>
          </a:bodyPr>
          <a:lstStyle/>
          <a:p>
            <a:pPr algn="ctr"/>
            <a:r>
              <a:rPr lang="es-ES_tradnl" sz="1400" dirty="0">
                <a:solidFill>
                  <a:schemeClr val="tx1"/>
                </a:solidFill>
                <a:latin typeface="Mangal Pro" pitchFamily="2" charset="0"/>
                <a:cs typeface="Mangal Pro" pitchFamily="2" charset="0"/>
              </a:rPr>
              <a:t>POLÍTICAS Y OBJETIVOS DE CALIDAD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1CD9DEE-6155-0F89-7B27-67E500C1A532}"/>
              </a:ext>
            </a:extLst>
          </p:cNvPr>
          <p:cNvSpPr txBox="1"/>
          <p:nvPr/>
        </p:nvSpPr>
        <p:spPr>
          <a:xfrm>
            <a:off x="2033069" y="2339587"/>
            <a:ext cx="9245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RECTORADO</a:t>
            </a:r>
            <a:endParaRPr lang="es-ES_tradnl" sz="1400" b="1" dirty="0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1CE13444-78E1-DAC2-1C96-720997D650D1}"/>
              </a:ext>
            </a:extLst>
          </p:cNvPr>
          <p:cNvSpPr/>
          <p:nvPr/>
        </p:nvSpPr>
        <p:spPr>
          <a:xfrm rot="10800000">
            <a:off x="11836638" y="7279865"/>
            <a:ext cx="4151958" cy="1146752"/>
          </a:xfrm>
          <a:prstGeom prst="roundRect">
            <a:avLst>
              <a:gd name="adj" fmla="val 9181"/>
            </a:avLst>
          </a:prstGeom>
          <a:solidFill>
            <a:srgbClr val="69A1B6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21F278A-0DBB-5298-B2AB-D90FBA4C72F1}"/>
              </a:ext>
            </a:extLst>
          </p:cNvPr>
          <p:cNvSpPr txBox="1"/>
          <p:nvPr/>
        </p:nvSpPr>
        <p:spPr>
          <a:xfrm>
            <a:off x="6916542" y="6068902"/>
            <a:ext cx="1470580" cy="595908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P/CL0014</a:t>
            </a:r>
            <a:endParaRPr lang="es-ES_tradnl" sz="1100" b="1" dirty="0"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Modificación de Títulos Oficiales</a:t>
            </a:r>
            <a:endParaRPr lang="es-ES_tradnl" sz="9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600E589-EF90-E133-38EC-AF7A666594B6}"/>
              </a:ext>
            </a:extLst>
          </p:cNvPr>
          <p:cNvSpPr txBox="1"/>
          <p:nvPr/>
        </p:nvSpPr>
        <p:spPr>
          <a:xfrm>
            <a:off x="12288399" y="7487570"/>
            <a:ext cx="1584000" cy="74914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PR/SO006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Encuestas de satisfacción docente de los estudiantes-Centro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A1B190-B6D5-185A-06DF-4F24E634339F}"/>
              </a:ext>
            </a:extLst>
          </p:cNvPr>
          <p:cNvSpPr txBox="1"/>
          <p:nvPr/>
        </p:nvSpPr>
        <p:spPr>
          <a:xfrm>
            <a:off x="14024368" y="7487570"/>
            <a:ext cx="1584000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PR/SO007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PDI Centro</a:t>
            </a:r>
            <a:endParaRPr lang="es-ES_tradnl" sz="900" dirty="0"/>
          </a:p>
        </p:txBody>
      </p:sp>
    </p:spTree>
    <p:extLst>
      <p:ext uri="{BB962C8B-B14F-4D97-AF65-F5344CB8AC3E}">
        <p14:creationId xmlns:p14="http://schemas.microsoft.com/office/powerpoint/2010/main" val="19849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64C60-CB7A-F521-472A-320C5B938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8784E435-45B4-E352-C84A-C3BA26797858}"/>
              </a:ext>
            </a:extLst>
          </p:cNvPr>
          <p:cNvSpPr/>
          <p:nvPr/>
        </p:nvSpPr>
        <p:spPr>
          <a:xfrm>
            <a:off x="6837013" y="4202266"/>
            <a:ext cx="4680932" cy="2685809"/>
          </a:xfrm>
          <a:prstGeom prst="roundRect">
            <a:avLst>
              <a:gd name="adj" fmla="val 3621"/>
            </a:avLst>
          </a:prstGeom>
          <a:solidFill>
            <a:srgbClr val="00B28C">
              <a:alpha val="1437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C99DBC24-F7C3-F0FB-A829-4E2D80C06C77}"/>
              </a:ext>
            </a:extLst>
          </p:cNvPr>
          <p:cNvSpPr/>
          <p:nvPr/>
        </p:nvSpPr>
        <p:spPr>
          <a:xfrm>
            <a:off x="4652634" y="4225159"/>
            <a:ext cx="2118634" cy="1792488"/>
          </a:xfrm>
          <a:prstGeom prst="roundRect">
            <a:avLst>
              <a:gd name="adj" fmla="val 6541"/>
            </a:avLst>
          </a:prstGeom>
          <a:solidFill>
            <a:schemeClr val="accent5">
              <a:lumMod val="40000"/>
              <a:lumOff val="60000"/>
              <a:alpha val="14372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54" name="Rectángulo redondeado 1353">
            <a:extLst>
              <a:ext uri="{FF2B5EF4-FFF2-40B4-BE49-F238E27FC236}">
                <a16:creationId xmlns:a16="http://schemas.microsoft.com/office/drawing/2014/main" id="{7B4162CE-3A36-36EB-64F3-D84F3EA5D314}"/>
              </a:ext>
            </a:extLst>
          </p:cNvPr>
          <p:cNvSpPr/>
          <p:nvPr/>
        </p:nvSpPr>
        <p:spPr>
          <a:xfrm>
            <a:off x="11825847" y="7267904"/>
            <a:ext cx="4149180" cy="2278021"/>
          </a:xfrm>
          <a:prstGeom prst="roundRect">
            <a:avLst>
              <a:gd name="adj" fmla="val 7119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13" name="CuadroTexto 1112">
            <a:extLst>
              <a:ext uri="{FF2B5EF4-FFF2-40B4-BE49-F238E27FC236}">
                <a16:creationId xmlns:a16="http://schemas.microsoft.com/office/drawing/2014/main" id="{A348B761-2799-020C-7674-884FD6211250}"/>
              </a:ext>
            </a:extLst>
          </p:cNvPr>
          <p:cNvSpPr txBox="1"/>
          <p:nvPr/>
        </p:nvSpPr>
        <p:spPr>
          <a:xfrm>
            <a:off x="1366726" y="600986"/>
            <a:ext cx="151493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400" b="1" dirty="0">
                <a:latin typeface="Candara" panose="020E0502030303020204" pitchFamily="34" charset="0"/>
              </a:rPr>
              <a:t>MAPA DE PROCESOS DE LA UNIVERSIDAD DE EXTREMADURA </a:t>
            </a:r>
          </a:p>
        </p:txBody>
      </p:sp>
      <p:sp>
        <p:nvSpPr>
          <p:cNvPr id="1288" name="Rectángulo redondeado 1287">
            <a:extLst>
              <a:ext uri="{FF2B5EF4-FFF2-40B4-BE49-F238E27FC236}">
                <a16:creationId xmlns:a16="http://schemas.microsoft.com/office/drawing/2014/main" id="{682DB377-F4E1-D8D8-170F-E33D7148D995}"/>
              </a:ext>
            </a:extLst>
          </p:cNvPr>
          <p:cNvSpPr/>
          <p:nvPr/>
        </p:nvSpPr>
        <p:spPr>
          <a:xfrm>
            <a:off x="2014706" y="4234219"/>
            <a:ext cx="2525625" cy="1792488"/>
          </a:xfrm>
          <a:prstGeom prst="roundRect">
            <a:avLst>
              <a:gd name="adj" fmla="val 6541"/>
            </a:avLst>
          </a:prstGeom>
          <a:solidFill>
            <a:srgbClr val="C00000">
              <a:alpha val="1437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89" name="Rectángulo redondeado 1288">
            <a:extLst>
              <a:ext uri="{FF2B5EF4-FFF2-40B4-BE49-F238E27FC236}">
                <a16:creationId xmlns:a16="http://schemas.microsoft.com/office/drawing/2014/main" id="{5FB372E4-00BE-9E50-7E24-632BC608723E}"/>
              </a:ext>
            </a:extLst>
          </p:cNvPr>
          <p:cNvSpPr/>
          <p:nvPr/>
        </p:nvSpPr>
        <p:spPr>
          <a:xfrm>
            <a:off x="2033069" y="2732815"/>
            <a:ext cx="9319652" cy="117415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cxnSp>
        <p:nvCxnSpPr>
          <p:cNvPr id="1290" name="Conector recto 1289">
            <a:extLst>
              <a:ext uri="{FF2B5EF4-FFF2-40B4-BE49-F238E27FC236}">
                <a16:creationId xmlns:a16="http://schemas.microsoft.com/office/drawing/2014/main" id="{C4DE3F8A-58F9-AD09-BE82-36315ED79C60}"/>
              </a:ext>
            </a:extLst>
          </p:cNvPr>
          <p:cNvCxnSpPr>
            <a:cxnSpLocks/>
          </p:cNvCxnSpPr>
          <p:nvPr/>
        </p:nvCxnSpPr>
        <p:spPr>
          <a:xfrm>
            <a:off x="11536221" y="2702642"/>
            <a:ext cx="163807" cy="692275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1" name="CuadroTexto 1290">
            <a:extLst>
              <a:ext uri="{FF2B5EF4-FFF2-40B4-BE49-F238E27FC236}">
                <a16:creationId xmlns:a16="http://schemas.microsoft.com/office/drawing/2014/main" id="{3F6F5D01-C0F6-1326-BF11-50A3126FA6F0}"/>
              </a:ext>
            </a:extLst>
          </p:cNvPr>
          <p:cNvSpPr txBox="1"/>
          <p:nvPr/>
        </p:nvSpPr>
        <p:spPr>
          <a:xfrm rot="16200000">
            <a:off x="936765" y="3083980"/>
            <a:ext cx="1796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ESTRATÉGICOS</a:t>
            </a:r>
          </a:p>
        </p:txBody>
      </p:sp>
      <p:sp>
        <p:nvSpPr>
          <p:cNvPr id="1294" name="CuadroTexto 1293">
            <a:extLst>
              <a:ext uri="{FF2B5EF4-FFF2-40B4-BE49-F238E27FC236}">
                <a16:creationId xmlns:a16="http://schemas.microsoft.com/office/drawing/2014/main" id="{8E7F8B0B-1410-86BA-CD33-BC2592B2A2A8}"/>
              </a:ext>
            </a:extLst>
          </p:cNvPr>
          <p:cNvSpPr txBox="1"/>
          <p:nvPr/>
        </p:nvSpPr>
        <p:spPr>
          <a:xfrm rot="16200000">
            <a:off x="1408667" y="4789849"/>
            <a:ext cx="879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CLAVE</a:t>
            </a:r>
          </a:p>
        </p:txBody>
      </p:sp>
      <p:sp>
        <p:nvSpPr>
          <p:cNvPr id="1295" name="CuadroTexto 1294">
            <a:extLst>
              <a:ext uri="{FF2B5EF4-FFF2-40B4-BE49-F238E27FC236}">
                <a16:creationId xmlns:a16="http://schemas.microsoft.com/office/drawing/2014/main" id="{F2171619-7687-34F2-8E0B-418645E83BA2}"/>
              </a:ext>
            </a:extLst>
          </p:cNvPr>
          <p:cNvSpPr txBox="1"/>
          <p:nvPr/>
        </p:nvSpPr>
        <p:spPr>
          <a:xfrm rot="16200000">
            <a:off x="1233081" y="8004970"/>
            <a:ext cx="119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SOPORTE</a:t>
            </a:r>
          </a:p>
        </p:txBody>
      </p:sp>
      <p:sp>
        <p:nvSpPr>
          <p:cNvPr id="1297" name="Rectángulo redondeado 1296">
            <a:extLst>
              <a:ext uri="{FF2B5EF4-FFF2-40B4-BE49-F238E27FC236}">
                <a16:creationId xmlns:a16="http://schemas.microsoft.com/office/drawing/2014/main" id="{F4AA726B-089F-0A34-56D5-56F2A0729F9E}"/>
              </a:ext>
            </a:extLst>
          </p:cNvPr>
          <p:cNvSpPr/>
          <p:nvPr/>
        </p:nvSpPr>
        <p:spPr>
          <a:xfrm>
            <a:off x="2022478" y="7267904"/>
            <a:ext cx="9570166" cy="2299292"/>
          </a:xfrm>
          <a:prstGeom prst="roundRect">
            <a:avLst>
              <a:gd name="adj" fmla="val 4548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15" name="Rectángulo redondeado 1314">
            <a:extLst>
              <a:ext uri="{FF2B5EF4-FFF2-40B4-BE49-F238E27FC236}">
                <a16:creationId xmlns:a16="http://schemas.microsoft.com/office/drawing/2014/main" id="{2CEDB336-697E-6330-F2A3-3E1DA07631E8}"/>
              </a:ext>
            </a:extLst>
          </p:cNvPr>
          <p:cNvSpPr/>
          <p:nvPr/>
        </p:nvSpPr>
        <p:spPr>
          <a:xfrm rot="10800000">
            <a:off x="2014706" y="7267904"/>
            <a:ext cx="9577938" cy="1146752"/>
          </a:xfrm>
          <a:prstGeom prst="roundRect">
            <a:avLst>
              <a:gd name="adj" fmla="val 9181"/>
            </a:avLst>
          </a:prstGeom>
          <a:solidFill>
            <a:srgbClr val="69A1B6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33" name="CuadroTexto 1332">
            <a:extLst>
              <a:ext uri="{FF2B5EF4-FFF2-40B4-BE49-F238E27FC236}">
                <a16:creationId xmlns:a16="http://schemas.microsoft.com/office/drawing/2014/main" id="{F94834BE-262D-34CD-2CC1-86B79D4B4932}"/>
              </a:ext>
            </a:extLst>
          </p:cNvPr>
          <p:cNvSpPr txBox="1"/>
          <p:nvPr/>
        </p:nvSpPr>
        <p:spPr>
          <a:xfrm>
            <a:off x="2205988" y="3942188"/>
            <a:ext cx="20778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rgbClr val="C00000"/>
                </a:solidFill>
              </a:rPr>
              <a:t>ACCESO</a:t>
            </a:r>
          </a:p>
        </p:txBody>
      </p:sp>
      <p:sp>
        <p:nvSpPr>
          <p:cNvPr id="1346" name="Rectángulo redondeado 1345">
            <a:extLst>
              <a:ext uri="{FF2B5EF4-FFF2-40B4-BE49-F238E27FC236}">
                <a16:creationId xmlns:a16="http://schemas.microsoft.com/office/drawing/2014/main" id="{4860C3C5-D9F2-E069-BBD2-061F35EB3B26}"/>
              </a:ext>
            </a:extLst>
          </p:cNvPr>
          <p:cNvSpPr/>
          <p:nvPr/>
        </p:nvSpPr>
        <p:spPr>
          <a:xfrm>
            <a:off x="11825847" y="2760885"/>
            <a:ext cx="4184889" cy="117415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49" name="Rectángulo redondeado 1348">
            <a:extLst>
              <a:ext uri="{FF2B5EF4-FFF2-40B4-BE49-F238E27FC236}">
                <a16:creationId xmlns:a16="http://schemas.microsoft.com/office/drawing/2014/main" id="{37758C18-2333-4F29-C93A-98C12AA5DA08}"/>
              </a:ext>
            </a:extLst>
          </p:cNvPr>
          <p:cNvSpPr/>
          <p:nvPr/>
        </p:nvSpPr>
        <p:spPr>
          <a:xfrm rot="5400000">
            <a:off x="8893298" y="-4361633"/>
            <a:ext cx="408623" cy="12783160"/>
          </a:xfrm>
          <a:prstGeom prst="roundRect">
            <a:avLst/>
          </a:prstGeom>
          <a:solidFill>
            <a:srgbClr val="057F81"/>
          </a:solidFill>
          <a:ln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Ins="0" bIns="46800" rtlCol="0" anchor="ctr">
            <a:spAutoFit/>
          </a:bodyPr>
          <a:lstStyle/>
          <a:p>
            <a:pPr algn="ctr"/>
            <a:r>
              <a:rPr lang="es-ES_tradnl" b="1" dirty="0">
                <a:solidFill>
                  <a:srgbClr val="FFC000"/>
                </a:solidFill>
                <a:latin typeface="Mangal Pro" pitchFamily="2" charset="0"/>
                <a:cs typeface="Mangal Pro" pitchFamily="2" charset="0"/>
              </a:rPr>
              <a:t>VICERRECTORADO DE CALIDAD Y ESTRATEGIA</a:t>
            </a:r>
          </a:p>
        </p:txBody>
      </p:sp>
      <p:sp>
        <p:nvSpPr>
          <p:cNvPr id="1370" name="CuadroTexto 1369">
            <a:extLst>
              <a:ext uri="{FF2B5EF4-FFF2-40B4-BE49-F238E27FC236}">
                <a16:creationId xmlns:a16="http://schemas.microsoft.com/office/drawing/2014/main" id="{82B2E751-F6C2-23E3-8F64-5EAC686580D8}"/>
              </a:ext>
            </a:extLst>
          </p:cNvPr>
          <p:cNvSpPr txBox="1"/>
          <p:nvPr/>
        </p:nvSpPr>
        <p:spPr>
          <a:xfrm>
            <a:off x="10012668" y="7003854"/>
            <a:ext cx="28941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rgbClr val="0070C0"/>
                </a:solidFill>
              </a:rPr>
              <a:t>EVALUACIÓN DE LA CALIDAD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A4CD9A1-D5DA-4EEE-4CA6-42BAA662FAEC}"/>
              </a:ext>
            </a:extLst>
          </p:cNvPr>
          <p:cNvSpPr txBox="1"/>
          <p:nvPr/>
        </p:nvSpPr>
        <p:spPr>
          <a:xfrm>
            <a:off x="9983598" y="3947482"/>
            <a:ext cx="28955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rgbClr val="00BBBE"/>
                </a:solidFill>
              </a:rPr>
              <a:t>FORMACIÓN OFICIAL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1D44425-2507-CBA2-1A48-97AEA201633C}"/>
              </a:ext>
            </a:extLst>
          </p:cNvPr>
          <p:cNvSpPr txBox="1"/>
          <p:nvPr/>
        </p:nvSpPr>
        <p:spPr>
          <a:xfrm>
            <a:off x="2126842" y="5229131"/>
            <a:ext cx="1065322" cy="749141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PR/CL403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Preinscripción para el acceso </a:t>
            </a:r>
            <a:r>
              <a:rPr lang="es-ES_tradnl" sz="900" dirty="0">
                <a:latin typeface="Mangal Pro" pitchFamily="2" charset="0"/>
                <a:ea typeface="Palatino" pitchFamily="2" charset="77"/>
                <a:cs typeface="Mangal Pro" pitchFamily="2" charset="0"/>
              </a:rPr>
              <a:t>a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 grado</a:t>
            </a:r>
            <a:endParaRPr lang="es-ES_tradnl" sz="9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A770221-945E-7A54-7A70-F6BEF896F348}"/>
              </a:ext>
            </a:extLst>
          </p:cNvPr>
          <p:cNvSpPr txBox="1"/>
          <p:nvPr/>
        </p:nvSpPr>
        <p:spPr>
          <a:xfrm>
            <a:off x="3257699" y="4407239"/>
            <a:ext cx="1127844" cy="749141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PR/CL402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Acceso para mayores de 25, 40 y 45 años</a:t>
            </a:r>
            <a:endParaRPr lang="es-ES_tradnl" sz="9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FE22A9A-E27E-A3FA-4B0F-95D29BF4213A}"/>
              </a:ext>
            </a:extLst>
          </p:cNvPr>
          <p:cNvSpPr txBox="1"/>
          <p:nvPr/>
        </p:nvSpPr>
        <p:spPr>
          <a:xfrm>
            <a:off x="2154194" y="4407239"/>
            <a:ext cx="1037970" cy="749141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PR/CL401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Pruebas de acceso a la UEx</a:t>
            </a:r>
            <a:endParaRPr lang="es-ES_tradnl" sz="9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4622201-B158-2A10-734A-FDA6A15EBE27}"/>
              </a:ext>
            </a:extLst>
          </p:cNvPr>
          <p:cNvSpPr txBox="1"/>
          <p:nvPr/>
        </p:nvSpPr>
        <p:spPr>
          <a:xfrm>
            <a:off x="4726680" y="4433360"/>
            <a:ext cx="985483" cy="594000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P/CL004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Formación del PDI</a:t>
            </a:r>
            <a:endParaRPr lang="es-ES_tradnl" sz="90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C041BC3-50CC-0B57-6935-1E3D3ABE0E71}"/>
              </a:ext>
            </a:extLst>
          </p:cNvPr>
          <p:cNvSpPr txBox="1"/>
          <p:nvPr/>
        </p:nvSpPr>
        <p:spPr>
          <a:xfrm>
            <a:off x="5778426" y="4434366"/>
            <a:ext cx="914659" cy="594000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P/CL005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Formación del PTGAS</a:t>
            </a:r>
            <a:endParaRPr lang="es-ES_tradnl" sz="900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F7FE375-7EC9-FDD3-FE0F-A869D9AB519F}"/>
              </a:ext>
            </a:extLst>
          </p:cNvPr>
          <p:cNvSpPr txBox="1">
            <a:spLocks/>
          </p:cNvSpPr>
          <p:nvPr/>
        </p:nvSpPr>
        <p:spPr>
          <a:xfrm>
            <a:off x="3258271" y="5232110"/>
            <a:ext cx="1127272" cy="756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P/CL002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Captación de estudiantes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4A4126D3-F79F-C9B0-2806-F412D382754B}"/>
              </a:ext>
            </a:extLst>
          </p:cNvPr>
          <p:cNvSpPr txBox="1"/>
          <p:nvPr/>
        </p:nvSpPr>
        <p:spPr>
          <a:xfrm>
            <a:off x="4742306" y="5246367"/>
            <a:ext cx="985484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P/CL008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Formación permanente</a:t>
            </a:r>
            <a:endParaRPr lang="es-ES_tradnl" sz="9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5182490-995A-B9C4-0633-B9D7338B8095}"/>
              </a:ext>
            </a:extLst>
          </p:cNvPr>
          <p:cNvSpPr txBox="1"/>
          <p:nvPr/>
        </p:nvSpPr>
        <p:spPr>
          <a:xfrm>
            <a:off x="4620119" y="3948019"/>
            <a:ext cx="2263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>
                <a:solidFill>
                  <a:schemeClr val="accent5">
                    <a:lumMod val="75000"/>
                  </a:schemeClr>
                </a:solidFill>
              </a:rPr>
              <a:t>FORMACIÓN PERSONAL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688289-3CBB-FA19-25F4-1832F6AD675A}"/>
              </a:ext>
            </a:extLst>
          </p:cNvPr>
          <p:cNvSpPr txBox="1"/>
          <p:nvPr/>
        </p:nvSpPr>
        <p:spPr>
          <a:xfrm>
            <a:off x="11880772" y="8558642"/>
            <a:ext cx="1175951" cy="74914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PR/SO005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Elaboración de la memoria de calidad</a:t>
            </a:r>
            <a:endParaRPr lang="es-ES_tradnl" sz="9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7DD3F79-4A6A-3D95-A360-1DF251AE13B9}"/>
              </a:ext>
            </a:extLst>
          </p:cNvPr>
          <p:cNvSpPr txBox="1"/>
          <p:nvPr/>
        </p:nvSpPr>
        <p:spPr>
          <a:xfrm>
            <a:off x="14333767" y="8558642"/>
            <a:ext cx="1559784" cy="749141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P/SO005 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los recursos materiales y servicios propios del Centro</a:t>
            </a:r>
            <a:endParaRPr lang="es-ES_tradnl" sz="900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E205540A-D255-23F2-7CA6-3A2E9C7DB6EA}"/>
              </a:ext>
            </a:extLst>
          </p:cNvPr>
          <p:cNvSpPr txBox="1"/>
          <p:nvPr/>
        </p:nvSpPr>
        <p:spPr>
          <a:xfrm>
            <a:off x="13141092" y="8558642"/>
            <a:ext cx="1108306" cy="74914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latin typeface="Mangal Pro" pitchFamily="2" charset="0"/>
                <a:ea typeface="Palatino" pitchFamily="2" charset="77"/>
                <a:cs typeface="Mangal Pro" pitchFamily="2" charset="0"/>
              </a:rPr>
              <a:t>PR/SO008</a:t>
            </a:r>
            <a:endParaRPr lang="es-ES_tradnl" sz="1100" b="1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Control de docu</a:t>
            </a:r>
            <a:r>
              <a:rPr lang="es-ES_tradnl" sz="900" dirty="0">
                <a:latin typeface="Mangal Pro" pitchFamily="2" charset="0"/>
                <a:ea typeface="Palatino" pitchFamily="2" charset="77"/>
                <a:cs typeface="Mangal Pro" pitchFamily="2" charset="0"/>
              </a:rPr>
              <a:t>mentación y registro</a:t>
            </a:r>
            <a:endParaRPr lang="es-ES_tradnl" sz="900" dirty="0"/>
          </a:p>
        </p:txBody>
      </p:sp>
      <p:sp>
        <p:nvSpPr>
          <p:cNvPr id="39" name="Rectángulo redondeado 1315">
            <a:extLst>
              <a:ext uri="{FF2B5EF4-FFF2-40B4-BE49-F238E27FC236}">
                <a16:creationId xmlns:a16="http://schemas.microsoft.com/office/drawing/2014/main" id="{6568832F-0B25-1CC8-BEC1-24A3C0875A27}"/>
              </a:ext>
            </a:extLst>
          </p:cNvPr>
          <p:cNvSpPr/>
          <p:nvPr/>
        </p:nvSpPr>
        <p:spPr>
          <a:xfrm>
            <a:off x="341054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PR/SO002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Encuestas de satisfacción docente de los estudiantes</a:t>
            </a:r>
          </a:p>
        </p:txBody>
      </p:sp>
      <p:sp>
        <p:nvSpPr>
          <p:cNvPr id="40" name="Rectángulo redondeado 1315">
            <a:extLst>
              <a:ext uri="{FF2B5EF4-FFF2-40B4-BE49-F238E27FC236}">
                <a16:creationId xmlns:a16="http://schemas.microsoft.com/office/drawing/2014/main" id="{5770694B-61EF-BD73-2087-3016E4AE0863}"/>
              </a:ext>
            </a:extLst>
          </p:cNvPr>
          <p:cNvSpPr/>
          <p:nvPr/>
        </p:nvSpPr>
        <p:spPr>
          <a:xfrm>
            <a:off x="455008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PR/SO003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Elaboración y publicación de los indicadores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1" name="Rectángulo redondeado 1315">
            <a:extLst>
              <a:ext uri="{FF2B5EF4-FFF2-40B4-BE49-F238E27FC236}">
                <a16:creationId xmlns:a16="http://schemas.microsoft.com/office/drawing/2014/main" id="{62B04391-C42D-0FF2-FD48-C6CBA221C564}"/>
              </a:ext>
            </a:extLst>
          </p:cNvPr>
          <p:cNvSpPr/>
          <p:nvPr/>
        </p:nvSpPr>
        <p:spPr>
          <a:xfrm>
            <a:off x="568962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PR/SO004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de la satisfacción de titulaciones oficiales</a:t>
            </a:r>
          </a:p>
        </p:txBody>
      </p:sp>
      <p:sp>
        <p:nvSpPr>
          <p:cNvPr id="42" name="Rectángulo redondeado 1315">
            <a:extLst>
              <a:ext uri="{FF2B5EF4-FFF2-40B4-BE49-F238E27FC236}">
                <a16:creationId xmlns:a16="http://schemas.microsoft.com/office/drawing/2014/main" id="{EB15D2CF-15E7-A264-3CDE-325F214CE6A7}"/>
              </a:ext>
            </a:extLst>
          </p:cNvPr>
          <p:cNvSpPr/>
          <p:nvPr/>
        </p:nvSpPr>
        <p:spPr>
          <a:xfrm>
            <a:off x="682916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PR/SO101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de la satisfacción de los usuarios y servicios</a:t>
            </a:r>
          </a:p>
        </p:txBody>
      </p:sp>
      <p:sp>
        <p:nvSpPr>
          <p:cNvPr id="43" name="Rectángulo redondeado 1315">
            <a:extLst>
              <a:ext uri="{FF2B5EF4-FFF2-40B4-BE49-F238E27FC236}">
                <a16:creationId xmlns:a16="http://schemas.microsoft.com/office/drawing/2014/main" id="{FA1A58BF-972E-100C-300F-B0CB8517F428}"/>
              </a:ext>
            </a:extLst>
          </p:cNvPr>
          <p:cNvSpPr/>
          <p:nvPr/>
        </p:nvSpPr>
        <p:spPr>
          <a:xfrm>
            <a:off x="796870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PR/SO102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Petición de datos.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4" name="Rectángulo redondeado 1315">
            <a:extLst>
              <a:ext uri="{FF2B5EF4-FFF2-40B4-BE49-F238E27FC236}">
                <a16:creationId xmlns:a16="http://schemas.microsoft.com/office/drawing/2014/main" id="{0ADCF852-6632-10D0-4E90-5DF7559B2453}"/>
              </a:ext>
            </a:extLst>
          </p:cNvPr>
          <p:cNvSpPr/>
          <p:nvPr/>
        </p:nvSpPr>
        <p:spPr>
          <a:xfrm>
            <a:off x="910824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PR/SO103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Gestión, solicitud y pago de quinquenios docentes</a:t>
            </a:r>
          </a:p>
        </p:txBody>
      </p:sp>
      <p:sp>
        <p:nvSpPr>
          <p:cNvPr id="45" name="Rectángulo redondeado 1315">
            <a:extLst>
              <a:ext uri="{FF2B5EF4-FFF2-40B4-BE49-F238E27FC236}">
                <a16:creationId xmlns:a16="http://schemas.microsoft.com/office/drawing/2014/main" id="{43B0FD5D-F2A4-9E3F-6B02-D191C1F687CA}"/>
              </a:ext>
            </a:extLst>
          </p:cNvPr>
          <p:cNvSpPr/>
          <p:nvPr/>
        </p:nvSpPr>
        <p:spPr>
          <a:xfrm>
            <a:off x="1024778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PR/SO004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quejas, sugerencias y felicitaciones</a:t>
            </a:r>
          </a:p>
        </p:txBody>
      </p:sp>
      <p:sp>
        <p:nvSpPr>
          <p:cNvPr id="46" name="Rectángulo redondeado 1315">
            <a:extLst>
              <a:ext uri="{FF2B5EF4-FFF2-40B4-BE49-F238E27FC236}">
                <a16:creationId xmlns:a16="http://schemas.microsoft.com/office/drawing/2014/main" id="{DDDD8B6E-5FCB-DC4F-FCC3-1FE65208D68D}"/>
              </a:ext>
            </a:extLst>
          </p:cNvPr>
          <p:cNvSpPr/>
          <p:nvPr/>
        </p:nvSpPr>
        <p:spPr>
          <a:xfrm>
            <a:off x="2271007" y="7427410"/>
            <a:ext cx="1092975" cy="828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PR/SO001</a:t>
            </a:r>
          </a:p>
          <a:p>
            <a:pPr algn="ctr"/>
            <a:r>
              <a:rPr lang="es-ES_tradnl" sz="95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Inserción laboral</a:t>
            </a:r>
          </a:p>
          <a:p>
            <a:pPr algn="ctr"/>
            <a:endParaRPr lang="es-ES_tradnl" sz="95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endParaRPr lang="es-ES_tradnl" sz="95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7" name="Rectángulo redondeado 1315">
            <a:extLst>
              <a:ext uri="{FF2B5EF4-FFF2-40B4-BE49-F238E27FC236}">
                <a16:creationId xmlns:a16="http://schemas.microsoft.com/office/drawing/2014/main" id="{5A04458B-3A91-AC7C-9713-33585110C5D3}"/>
              </a:ext>
            </a:extLst>
          </p:cNvPr>
          <p:cNvSpPr/>
          <p:nvPr/>
        </p:nvSpPr>
        <p:spPr>
          <a:xfrm>
            <a:off x="3316853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P/SO001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del Servicio de Prevención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48" name="Rectángulo redondeado 1315">
            <a:extLst>
              <a:ext uri="{FF2B5EF4-FFF2-40B4-BE49-F238E27FC236}">
                <a16:creationId xmlns:a16="http://schemas.microsoft.com/office/drawing/2014/main" id="{3D7E709B-506A-D1C5-06DC-267BAE590D34}"/>
              </a:ext>
            </a:extLst>
          </p:cNvPr>
          <p:cNvSpPr/>
          <p:nvPr/>
        </p:nvSpPr>
        <p:spPr>
          <a:xfrm>
            <a:off x="4805902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P/SO002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información y atención administrativa</a:t>
            </a:r>
          </a:p>
        </p:txBody>
      </p:sp>
      <p:sp>
        <p:nvSpPr>
          <p:cNvPr id="49" name="Rectángulo redondeado 1315">
            <a:extLst>
              <a:ext uri="{FF2B5EF4-FFF2-40B4-BE49-F238E27FC236}">
                <a16:creationId xmlns:a16="http://schemas.microsoft.com/office/drawing/2014/main" id="{E31DC6B5-4038-FEE8-0DEC-F3B0E0993C1B}"/>
              </a:ext>
            </a:extLst>
          </p:cNvPr>
          <p:cNvSpPr/>
          <p:nvPr/>
        </p:nvSpPr>
        <p:spPr>
          <a:xfrm>
            <a:off x="6294951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MAPA </a:t>
            </a:r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 procesos del Servicio de Bibliotecas</a:t>
            </a:r>
          </a:p>
        </p:txBody>
      </p:sp>
      <p:sp>
        <p:nvSpPr>
          <p:cNvPr id="50" name="Rectángulo redondeado 1315">
            <a:extLst>
              <a:ext uri="{FF2B5EF4-FFF2-40B4-BE49-F238E27FC236}">
                <a16:creationId xmlns:a16="http://schemas.microsoft.com/office/drawing/2014/main" id="{0326206A-12F3-668C-3C24-090264BAA001}"/>
              </a:ext>
            </a:extLst>
          </p:cNvPr>
          <p:cNvSpPr/>
          <p:nvPr/>
        </p:nvSpPr>
        <p:spPr>
          <a:xfrm>
            <a:off x="7784000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MAPA </a:t>
            </a:r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 procesos del SAFYDE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51" name="Rectángulo redondeado 1315">
            <a:extLst>
              <a:ext uri="{FF2B5EF4-FFF2-40B4-BE49-F238E27FC236}">
                <a16:creationId xmlns:a16="http://schemas.microsoft.com/office/drawing/2014/main" id="{A9D264AF-7E6D-3C29-FA01-6888923F7EBB}"/>
              </a:ext>
            </a:extLst>
          </p:cNvPr>
          <p:cNvSpPr/>
          <p:nvPr/>
        </p:nvSpPr>
        <p:spPr>
          <a:xfrm>
            <a:off x="9273050" y="8563944"/>
            <a:ext cx="1172694" cy="828000"/>
          </a:xfrm>
          <a:prstGeom prst="round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0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P/SO100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Auditorías Internas</a:t>
            </a:r>
          </a:p>
          <a:p>
            <a:pPr algn="ctr"/>
            <a:endParaRPr lang="es-ES_tradnl" sz="1000" dirty="0">
              <a:solidFill>
                <a:schemeClr val="tx1"/>
              </a:solidFill>
              <a:latin typeface="Mangal Pro" pitchFamily="2" charset="0"/>
              <a:ea typeface="Palatino" pitchFamily="2" charset="77"/>
              <a:cs typeface="Mangal Pro" pitchFamily="2" charset="0"/>
            </a:endParaRPr>
          </a:p>
        </p:txBody>
      </p:sp>
      <p:sp>
        <p:nvSpPr>
          <p:cNvPr id="52" name="Rectángulo redondeado 51">
            <a:extLst>
              <a:ext uri="{FF2B5EF4-FFF2-40B4-BE49-F238E27FC236}">
                <a16:creationId xmlns:a16="http://schemas.microsoft.com/office/drawing/2014/main" id="{5ACFFBD3-162F-CBB5-4BCA-1FCC8E6D542A}"/>
              </a:ext>
            </a:extLst>
          </p:cNvPr>
          <p:cNvSpPr/>
          <p:nvPr/>
        </p:nvSpPr>
        <p:spPr>
          <a:xfrm>
            <a:off x="11825846" y="4234309"/>
            <a:ext cx="4184890" cy="1740727"/>
          </a:xfrm>
          <a:prstGeom prst="roundRect">
            <a:avLst>
              <a:gd name="adj" fmla="val 4453"/>
            </a:avLst>
          </a:prstGeom>
          <a:solidFill>
            <a:srgbClr val="00B28C">
              <a:alpha val="1437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E9AF86CC-C46C-6624-80BC-5116C605FE90}"/>
              </a:ext>
            </a:extLst>
          </p:cNvPr>
          <p:cNvSpPr txBox="1"/>
          <p:nvPr/>
        </p:nvSpPr>
        <p:spPr>
          <a:xfrm>
            <a:off x="8460020" y="4445326"/>
            <a:ext cx="936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PR/CL001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Extinción de enseñanzas</a:t>
            </a:r>
            <a:endParaRPr lang="es-ES_tradnl" sz="900" dirty="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9FBCE785-DD51-BCA4-491F-231657AD2925}"/>
              </a:ext>
            </a:extLst>
          </p:cNvPr>
          <p:cNvSpPr txBox="1"/>
          <p:nvPr/>
        </p:nvSpPr>
        <p:spPr>
          <a:xfrm>
            <a:off x="6909468" y="4445326"/>
            <a:ext cx="1470580" cy="594000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P/CL001</a:t>
            </a:r>
            <a:endParaRPr lang="es-ES_tradnl" sz="1100" b="1" dirty="0"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Diseño y aprobación programas formativos</a:t>
            </a:r>
            <a:endParaRPr lang="es-ES_tradnl" sz="900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1EAA5BB3-AE3E-BC3B-166A-72C82F6088E7}"/>
              </a:ext>
            </a:extLst>
          </p:cNvPr>
          <p:cNvSpPr txBox="1"/>
          <p:nvPr/>
        </p:nvSpPr>
        <p:spPr>
          <a:xfrm>
            <a:off x="8495470" y="5264417"/>
            <a:ext cx="136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PR/CL_RC_102</a:t>
            </a:r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 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Reconocimiento de Créditos</a:t>
            </a:r>
            <a:endParaRPr lang="es-ES_tradnl" sz="900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583C0F64-E187-B7D7-B490-12B464A162D5}"/>
              </a:ext>
            </a:extLst>
          </p:cNvPr>
          <p:cNvSpPr txBox="1"/>
          <p:nvPr/>
        </p:nvSpPr>
        <p:spPr>
          <a:xfrm>
            <a:off x="10086926" y="5264417"/>
            <a:ext cx="136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PR/CL_ARC_103 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Recursos de Alzada Rec. de Créditos</a:t>
            </a:r>
            <a:endParaRPr lang="es-ES_tradnl" sz="90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2767BB5D-9584-6D27-4FBA-03B92408E9DE}"/>
              </a:ext>
            </a:extLst>
          </p:cNvPr>
          <p:cNvSpPr txBox="1"/>
          <p:nvPr/>
        </p:nvSpPr>
        <p:spPr>
          <a:xfrm>
            <a:off x="6904013" y="5264417"/>
            <a:ext cx="136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PR/CL_PD_101 </a:t>
            </a:r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planes docentes</a:t>
            </a:r>
            <a:endParaRPr lang="es-ES_tradnl" sz="900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ECA0F53-DBF4-8527-C53E-4B087371BD88}"/>
              </a:ext>
            </a:extLst>
          </p:cNvPr>
          <p:cNvSpPr txBox="1"/>
          <p:nvPr/>
        </p:nvSpPr>
        <p:spPr>
          <a:xfrm>
            <a:off x="9475992" y="4445326"/>
            <a:ext cx="972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P/CL003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Movilidad de estudiantes</a:t>
            </a:r>
            <a:endParaRPr lang="es-ES_tradnl" sz="900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E176A96-4F14-7FDB-C5C1-45BE59194603}"/>
              </a:ext>
            </a:extLst>
          </p:cNvPr>
          <p:cNvSpPr txBox="1"/>
          <p:nvPr/>
        </p:nvSpPr>
        <p:spPr>
          <a:xfrm>
            <a:off x="13974445" y="4444440"/>
            <a:ext cx="1548000" cy="576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P/CL0010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Orientación al estudiante</a:t>
            </a:r>
            <a:endParaRPr lang="es-ES_tradnl" sz="900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A5ABF1F-BAD3-27A7-BBEB-0D47716F31F0}"/>
              </a:ext>
            </a:extLst>
          </p:cNvPr>
          <p:cNvSpPr txBox="1"/>
          <p:nvPr/>
        </p:nvSpPr>
        <p:spPr>
          <a:xfrm>
            <a:off x="12195592" y="4444440"/>
            <a:ext cx="1548000" cy="576000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P/CL009</a:t>
            </a:r>
            <a:endParaRPr lang="es-ES_tradnl" sz="1100" b="1" dirty="0"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Desarrollo de las enseñanzas</a:t>
            </a:r>
            <a:endParaRPr lang="es-ES_tradnl" sz="900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35FC294A-473B-E90D-AE24-5CCF63F017E5}"/>
              </a:ext>
            </a:extLst>
          </p:cNvPr>
          <p:cNvSpPr txBox="1"/>
          <p:nvPr/>
        </p:nvSpPr>
        <p:spPr>
          <a:xfrm>
            <a:off x="12193553" y="5230873"/>
            <a:ext cx="1548000" cy="59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P/CL011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Gestión de las prácticas externas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8C010B16-8AE7-9B08-9F5E-62AC88BB8F2C}"/>
              </a:ext>
            </a:extLst>
          </p:cNvPr>
          <p:cNvSpPr txBox="1"/>
          <p:nvPr/>
        </p:nvSpPr>
        <p:spPr>
          <a:xfrm>
            <a:off x="13997392" y="5230873"/>
            <a:ext cx="1548000" cy="595908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BB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P/CL012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Proceso de Reclamaciones</a:t>
            </a:r>
            <a:endParaRPr lang="es-ES_tradnl" sz="900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5D0ABEF0-D875-A9E1-7673-375D6CD17C0D}"/>
              </a:ext>
            </a:extLst>
          </p:cNvPr>
          <p:cNvSpPr txBox="1"/>
          <p:nvPr/>
        </p:nvSpPr>
        <p:spPr>
          <a:xfrm>
            <a:off x="10527964" y="4445326"/>
            <a:ext cx="936000" cy="594000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P/CL006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Orientación profesional </a:t>
            </a:r>
            <a:endParaRPr lang="es-ES_tradnl" sz="900" dirty="0"/>
          </a:p>
        </p:txBody>
      </p:sp>
      <p:sp>
        <p:nvSpPr>
          <p:cNvPr id="1344" name="Rectángulo redondeado 1343">
            <a:extLst>
              <a:ext uri="{FF2B5EF4-FFF2-40B4-BE49-F238E27FC236}">
                <a16:creationId xmlns:a16="http://schemas.microsoft.com/office/drawing/2014/main" id="{B193E857-8E67-3A95-81E7-BD2F7FD7FB41}"/>
              </a:ext>
            </a:extLst>
          </p:cNvPr>
          <p:cNvSpPr/>
          <p:nvPr/>
        </p:nvSpPr>
        <p:spPr>
          <a:xfrm>
            <a:off x="2380625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P/ES001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Planificación y definición políticas PDI</a:t>
            </a:r>
          </a:p>
        </p:txBody>
      </p:sp>
      <p:sp>
        <p:nvSpPr>
          <p:cNvPr id="1345" name="Rectángulo redondeado 1344">
            <a:extLst>
              <a:ext uri="{FF2B5EF4-FFF2-40B4-BE49-F238E27FC236}">
                <a16:creationId xmlns:a16="http://schemas.microsoft.com/office/drawing/2014/main" id="{5A4BA956-1824-16F2-8A0E-D3400155D209}"/>
              </a:ext>
            </a:extLst>
          </p:cNvPr>
          <p:cNvSpPr/>
          <p:nvPr/>
        </p:nvSpPr>
        <p:spPr>
          <a:xfrm>
            <a:off x="5984777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P/ES003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Planificación y definición políticas PAS</a:t>
            </a:r>
          </a:p>
        </p:txBody>
      </p:sp>
      <p:sp>
        <p:nvSpPr>
          <p:cNvPr id="1351" name="Rectángulo redondeado 1350">
            <a:extLst>
              <a:ext uri="{FF2B5EF4-FFF2-40B4-BE49-F238E27FC236}">
                <a16:creationId xmlns:a16="http://schemas.microsoft.com/office/drawing/2014/main" id="{069297A9-5A7D-8EC5-4F89-C9ABBF815929}"/>
              </a:ext>
            </a:extLst>
          </p:cNvPr>
          <p:cNvSpPr/>
          <p:nvPr/>
        </p:nvSpPr>
        <p:spPr>
          <a:xfrm>
            <a:off x="4182701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t" anchorCtr="0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P/ES002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del PDI</a:t>
            </a:r>
          </a:p>
        </p:txBody>
      </p:sp>
      <p:sp>
        <p:nvSpPr>
          <p:cNvPr id="1352" name="Rectángulo redondeado 1351">
            <a:extLst>
              <a:ext uri="{FF2B5EF4-FFF2-40B4-BE49-F238E27FC236}">
                <a16:creationId xmlns:a16="http://schemas.microsoft.com/office/drawing/2014/main" id="{8452B31F-8EB7-B123-7B3B-CB8D63E26E6E}"/>
              </a:ext>
            </a:extLst>
          </p:cNvPr>
          <p:cNvSpPr/>
          <p:nvPr/>
        </p:nvSpPr>
        <p:spPr>
          <a:xfrm>
            <a:off x="7786853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P/ES007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Elaboración y Seguimiento del Plan Estratégico</a:t>
            </a:r>
          </a:p>
        </p:txBody>
      </p:sp>
      <p:sp>
        <p:nvSpPr>
          <p:cNvPr id="1353" name="Rectángulo redondeado 1">
            <a:extLst>
              <a:ext uri="{FF2B5EF4-FFF2-40B4-BE49-F238E27FC236}">
                <a16:creationId xmlns:a16="http://schemas.microsoft.com/office/drawing/2014/main" id="{2E67DA51-382F-8E5E-314E-44033250DD87}"/>
              </a:ext>
            </a:extLst>
          </p:cNvPr>
          <p:cNvSpPr/>
          <p:nvPr/>
        </p:nvSpPr>
        <p:spPr>
          <a:xfrm>
            <a:off x="9588930" y="2952284"/>
            <a:ext cx="1467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P/ES008 </a:t>
            </a:r>
          </a:p>
          <a:p>
            <a:pPr algn="ctr"/>
            <a:r>
              <a:rPr lang="es-ES_tradnl" sz="11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Renovación de acreditación institucional</a:t>
            </a:r>
          </a:p>
        </p:txBody>
      </p:sp>
      <p:sp>
        <p:nvSpPr>
          <p:cNvPr id="1355" name="Rectángulo redondeado 1">
            <a:extLst>
              <a:ext uri="{FF2B5EF4-FFF2-40B4-BE49-F238E27FC236}">
                <a16:creationId xmlns:a16="http://schemas.microsoft.com/office/drawing/2014/main" id="{45F66C6E-26F4-87EC-3004-731BC01CF626}"/>
              </a:ext>
            </a:extLst>
          </p:cNvPr>
          <p:cNvSpPr/>
          <p:nvPr/>
        </p:nvSpPr>
        <p:spPr>
          <a:xfrm>
            <a:off x="12036864" y="2946743"/>
            <a:ext cx="1152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P/ES004 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Definir política y objetivos de calidad</a:t>
            </a:r>
          </a:p>
        </p:txBody>
      </p:sp>
      <p:sp>
        <p:nvSpPr>
          <p:cNvPr id="1357" name="Rectángulo redondeado 1">
            <a:extLst>
              <a:ext uri="{FF2B5EF4-FFF2-40B4-BE49-F238E27FC236}">
                <a16:creationId xmlns:a16="http://schemas.microsoft.com/office/drawing/2014/main" id="{1B3B5A5F-1869-75A5-2EBA-9B770BCE83EC}"/>
              </a:ext>
            </a:extLst>
          </p:cNvPr>
          <p:cNvSpPr/>
          <p:nvPr/>
        </p:nvSpPr>
        <p:spPr>
          <a:xfrm>
            <a:off x="13338614" y="2957902"/>
            <a:ext cx="1152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t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P/ES005 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Análisis de resultados</a:t>
            </a:r>
          </a:p>
        </p:txBody>
      </p:sp>
      <p:sp>
        <p:nvSpPr>
          <p:cNvPr id="1358" name="Rectángulo redondeado 1">
            <a:extLst>
              <a:ext uri="{FF2B5EF4-FFF2-40B4-BE49-F238E27FC236}">
                <a16:creationId xmlns:a16="http://schemas.microsoft.com/office/drawing/2014/main" id="{819C82FD-6F03-453E-BBAB-8E8ED614CD78}"/>
              </a:ext>
            </a:extLst>
          </p:cNvPr>
          <p:cNvSpPr/>
          <p:nvPr/>
        </p:nvSpPr>
        <p:spPr>
          <a:xfrm>
            <a:off x="14650997" y="2957902"/>
            <a:ext cx="1152000" cy="792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108000" rIns="36000" bIns="0" rtlCol="0" anchor="ctr" anchorCtr="1">
            <a:noAutofit/>
          </a:bodyPr>
          <a:lstStyle/>
          <a:p>
            <a:pPr algn="ctr"/>
            <a:r>
              <a:rPr lang="es-ES_tradnl" sz="12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P/ES006 </a:t>
            </a:r>
          </a:p>
          <a:p>
            <a:pPr algn="ctr"/>
            <a:r>
              <a:rPr lang="es-ES_tradnl" sz="10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Publicación de información titulaciones</a:t>
            </a:r>
          </a:p>
        </p:txBody>
      </p:sp>
      <p:grpSp>
        <p:nvGrpSpPr>
          <p:cNvPr id="1361" name="Grupo 1360">
            <a:extLst>
              <a:ext uri="{FF2B5EF4-FFF2-40B4-BE49-F238E27FC236}">
                <a16:creationId xmlns:a16="http://schemas.microsoft.com/office/drawing/2014/main" id="{A87EF8A6-AFBA-C9CF-A074-A470119948B7}"/>
              </a:ext>
            </a:extLst>
          </p:cNvPr>
          <p:cNvGrpSpPr/>
          <p:nvPr/>
        </p:nvGrpSpPr>
        <p:grpSpPr>
          <a:xfrm>
            <a:off x="764304" y="4342531"/>
            <a:ext cx="857260" cy="2230206"/>
            <a:chOff x="2593224" y="1896782"/>
            <a:chExt cx="857260" cy="2230206"/>
          </a:xfrm>
        </p:grpSpPr>
        <p:sp>
          <p:nvSpPr>
            <p:cNvPr id="1367" name="Rectángulo redondeado 1366">
              <a:extLst>
                <a:ext uri="{FF2B5EF4-FFF2-40B4-BE49-F238E27FC236}">
                  <a16:creationId xmlns:a16="http://schemas.microsoft.com/office/drawing/2014/main" id="{6253D576-DEB1-CB03-2ADF-1B871D90D25C}"/>
                </a:ext>
              </a:extLst>
            </p:cNvPr>
            <p:cNvSpPr/>
            <p:nvPr/>
          </p:nvSpPr>
          <p:spPr>
            <a:xfrm>
              <a:off x="2593224" y="1896782"/>
              <a:ext cx="340519" cy="223020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Ins="0" bIns="46800" rtlCol="0" anchor="ctr">
              <a:spAutoFit/>
            </a:bodyPr>
            <a:lstStyle/>
            <a:p>
              <a:pPr algn="ctr"/>
              <a:r>
                <a:rPr lang="es-ES_tradnl" sz="1400" dirty="0">
                  <a:solidFill>
                    <a:schemeClr val="tx1"/>
                  </a:solidFill>
                  <a:latin typeface="Mangal Pro" pitchFamily="2" charset="0"/>
                  <a:cs typeface="Mangal Pro" pitchFamily="2" charset="0"/>
                </a:rPr>
                <a:t>GRUPOS DE INTERÉS</a:t>
              </a:r>
            </a:p>
          </p:txBody>
        </p:sp>
        <p:sp>
          <p:nvSpPr>
            <p:cNvPr id="1368" name="Flecha derecha 1367">
              <a:extLst>
                <a:ext uri="{FF2B5EF4-FFF2-40B4-BE49-F238E27FC236}">
                  <a16:creationId xmlns:a16="http://schemas.microsoft.com/office/drawing/2014/main" id="{551CC8D7-8720-1A1F-3BDC-B75FF4A9099F}"/>
                </a:ext>
              </a:extLst>
            </p:cNvPr>
            <p:cNvSpPr/>
            <p:nvPr/>
          </p:nvSpPr>
          <p:spPr>
            <a:xfrm>
              <a:off x="3000177" y="2994711"/>
              <a:ext cx="450307" cy="239951"/>
            </a:xfrm>
            <a:prstGeom prst="rightArrow">
              <a:avLst>
                <a:gd name="adj1" fmla="val 8680"/>
                <a:gd name="adj2" fmla="val 72830"/>
              </a:avLst>
            </a:prstGeom>
            <a:solidFill>
              <a:srgbClr val="4E4E4E"/>
            </a:solidFill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1369" name="Grupo 1368">
            <a:extLst>
              <a:ext uri="{FF2B5EF4-FFF2-40B4-BE49-F238E27FC236}">
                <a16:creationId xmlns:a16="http://schemas.microsoft.com/office/drawing/2014/main" id="{6FD22AE5-6EDE-F682-FC45-C5243B503256}"/>
              </a:ext>
            </a:extLst>
          </p:cNvPr>
          <p:cNvGrpSpPr/>
          <p:nvPr/>
        </p:nvGrpSpPr>
        <p:grpSpPr>
          <a:xfrm>
            <a:off x="16139677" y="3063457"/>
            <a:ext cx="2071592" cy="5589919"/>
            <a:chOff x="9300158" y="610584"/>
            <a:chExt cx="2071592" cy="5589919"/>
          </a:xfrm>
        </p:grpSpPr>
        <p:sp>
          <p:nvSpPr>
            <p:cNvPr id="1372" name="Rectángulo redondeado 1371">
              <a:extLst>
                <a:ext uri="{FF2B5EF4-FFF2-40B4-BE49-F238E27FC236}">
                  <a16:creationId xmlns:a16="http://schemas.microsoft.com/office/drawing/2014/main" id="{8F7355CF-4953-9EAC-FB86-9254BB5745D9}"/>
                </a:ext>
              </a:extLst>
            </p:cNvPr>
            <p:cNvSpPr/>
            <p:nvPr/>
          </p:nvSpPr>
          <p:spPr>
            <a:xfrm>
              <a:off x="9933469" y="1871784"/>
              <a:ext cx="340519" cy="223020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Ins="0" bIns="46800" rtlCol="0" anchor="ctr">
              <a:spAutoFit/>
            </a:bodyPr>
            <a:lstStyle/>
            <a:p>
              <a:pPr algn="ctr"/>
              <a:r>
                <a:rPr lang="es-ES_tradnl" sz="1400" dirty="0">
                  <a:solidFill>
                    <a:schemeClr val="tx1"/>
                  </a:solidFill>
                  <a:latin typeface="Mangal Pro" pitchFamily="2" charset="0"/>
                  <a:cs typeface="Mangal Pro" pitchFamily="2" charset="0"/>
                </a:rPr>
                <a:t>GRUPOS DE INTERÉS</a:t>
              </a:r>
            </a:p>
          </p:txBody>
        </p:sp>
        <p:sp>
          <p:nvSpPr>
            <p:cNvPr id="1373" name="Flecha derecha 1372">
              <a:extLst>
                <a:ext uri="{FF2B5EF4-FFF2-40B4-BE49-F238E27FC236}">
                  <a16:creationId xmlns:a16="http://schemas.microsoft.com/office/drawing/2014/main" id="{C0836E84-3195-BC32-8233-6D5585ACC53B}"/>
                </a:ext>
              </a:extLst>
            </p:cNvPr>
            <p:cNvSpPr/>
            <p:nvPr/>
          </p:nvSpPr>
          <p:spPr>
            <a:xfrm>
              <a:off x="9300158" y="3004762"/>
              <a:ext cx="450307" cy="239951"/>
            </a:xfrm>
            <a:prstGeom prst="rightArrow">
              <a:avLst>
                <a:gd name="adj1" fmla="val 8680"/>
                <a:gd name="adj2" fmla="val 72830"/>
              </a:avLst>
            </a:prstGeom>
            <a:solidFill>
              <a:srgbClr val="4E4E4E"/>
            </a:solidFill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74" name="Flecha derecha 1373">
              <a:extLst>
                <a:ext uri="{FF2B5EF4-FFF2-40B4-BE49-F238E27FC236}">
                  <a16:creationId xmlns:a16="http://schemas.microsoft.com/office/drawing/2014/main" id="{82BE5B19-B4D7-4AB4-9666-F032957120E5}"/>
                </a:ext>
              </a:extLst>
            </p:cNvPr>
            <p:cNvSpPr/>
            <p:nvPr/>
          </p:nvSpPr>
          <p:spPr>
            <a:xfrm>
              <a:off x="10444314" y="3004761"/>
              <a:ext cx="450307" cy="239951"/>
            </a:xfrm>
            <a:prstGeom prst="rightArrow">
              <a:avLst>
                <a:gd name="adj1" fmla="val 8680"/>
                <a:gd name="adj2" fmla="val 72830"/>
              </a:avLst>
            </a:prstGeom>
            <a:solidFill>
              <a:srgbClr val="4E4E4E"/>
            </a:solidFill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75" name="Rectángulo redondeado 1374">
              <a:extLst>
                <a:ext uri="{FF2B5EF4-FFF2-40B4-BE49-F238E27FC236}">
                  <a16:creationId xmlns:a16="http://schemas.microsoft.com/office/drawing/2014/main" id="{27DAEC4D-B763-60EB-2660-7B7173675684}"/>
                </a:ext>
              </a:extLst>
            </p:cNvPr>
            <p:cNvSpPr/>
            <p:nvPr/>
          </p:nvSpPr>
          <p:spPr>
            <a:xfrm>
              <a:off x="11031231" y="610584"/>
              <a:ext cx="340519" cy="5589919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Ins="0" bIns="46800" rtlCol="0" anchor="ctr">
              <a:spAutoFit/>
            </a:bodyPr>
            <a:lstStyle/>
            <a:p>
              <a:pPr algn="ctr"/>
              <a:r>
                <a:rPr lang="es-ES_tradnl" sz="1400" dirty="0">
                  <a:solidFill>
                    <a:schemeClr val="tx1"/>
                  </a:solidFill>
                  <a:latin typeface="Mangal Pro" pitchFamily="2" charset="0"/>
                  <a:cs typeface="Mangal Pro" pitchFamily="2" charset="0"/>
                </a:rPr>
                <a:t>SATISFACCIÓN</a:t>
              </a:r>
            </a:p>
          </p:txBody>
        </p:sp>
      </p:grpSp>
      <p:sp>
        <p:nvSpPr>
          <p:cNvPr id="1376" name="Rectángulo redondeado 1375">
            <a:extLst>
              <a:ext uri="{FF2B5EF4-FFF2-40B4-BE49-F238E27FC236}">
                <a16:creationId xmlns:a16="http://schemas.microsoft.com/office/drawing/2014/main" id="{3E040310-9A70-9F77-C927-E8A9E1D631DA}"/>
              </a:ext>
            </a:extLst>
          </p:cNvPr>
          <p:cNvSpPr/>
          <p:nvPr/>
        </p:nvSpPr>
        <p:spPr>
          <a:xfrm>
            <a:off x="146549" y="1703280"/>
            <a:ext cx="340519" cy="79200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rIns="0" bIns="46800" rtlCol="0" anchor="ctr">
            <a:spAutoFit/>
          </a:bodyPr>
          <a:lstStyle/>
          <a:p>
            <a:pPr algn="ctr"/>
            <a:r>
              <a:rPr lang="es-ES_tradnl" sz="1400" dirty="0">
                <a:solidFill>
                  <a:schemeClr val="tx1"/>
                </a:solidFill>
                <a:latin typeface="Mangal Pro" pitchFamily="2" charset="0"/>
                <a:cs typeface="Mangal Pro" pitchFamily="2" charset="0"/>
              </a:rPr>
              <a:t>POLÍTICAS Y OBJETIVOS DE CALIDAD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71C7C8-1F97-9AF5-2811-AD13A22F1D3C}"/>
              </a:ext>
            </a:extLst>
          </p:cNvPr>
          <p:cNvSpPr txBox="1"/>
          <p:nvPr/>
        </p:nvSpPr>
        <p:spPr>
          <a:xfrm>
            <a:off x="2033069" y="2339587"/>
            <a:ext cx="9245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RECTORADO</a:t>
            </a:r>
            <a:endParaRPr lang="es-ES_tradnl" sz="1400" b="1" dirty="0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7268A7D9-5492-C135-1D96-C2B6A9130741}"/>
              </a:ext>
            </a:extLst>
          </p:cNvPr>
          <p:cNvSpPr/>
          <p:nvPr/>
        </p:nvSpPr>
        <p:spPr>
          <a:xfrm rot="10800000">
            <a:off x="11836638" y="7279865"/>
            <a:ext cx="4151958" cy="1146752"/>
          </a:xfrm>
          <a:prstGeom prst="roundRect">
            <a:avLst>
              <a:gd name="adj" fmla="val 9181"/>
            </a:avLst>
          </a:prstGeom>
          <a:solidFill>
            <a:srgbClr val="69A1B6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4EBBA4E-03D9-9EDB-FB0E-880F097461DF}"/>
              </a:ext>
            </a:extLst>
          </p:cNvPr>
          <p:cNvSpPr txBox="1"/>
          <p:nvPr/>
        </p:nvSpPr>
        <p:spPr>
          <a:xfrm>
            <a:off x="6916542" y="6068902"/>
            <a:ext cx="1470580" cy="595908"/>
          </a:xfrm>
          <a:prstGeom prst="roundRect">
            <a:avLst/>
          </a:prstGeom>
          <a:ln>
            <a:solidFill>
              <a:srgbClr val="00BBB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P/CL0014</a:t>
            </a:r>
            <a:endParaRPr lang="es-ES_tradnl" sz="1100" b="1" dirty="0">
              <a:latin typeface="Mangal Pro" pitchFamily="2" charset="0"/>
              <a:ea typeface="Palatino" pitchFamily="2" charset="77"/>
              <a:cs typeface="Mangal Pro" pitchFamily="2" charset="0"/>
            </a:endParaRP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Modificación de Títulos Oficiales</a:t>
            </a:r>
            <a:endParaRPr lang="es-ES_tradnl" sz="9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917D05F-C3D1-7C6D-EC66-B3C541F74890}"/>
              </a:ext>
            </a:extLst>
          </p:cNvPr>
          <p:cNvSpPr txBox="1"/>
          <p:nvPr/>
        </p:nvSpPr>
        <p:spPr>
          <a:xfrm>
            <a:off x="12288399" y="7487570"/>
            <a:ext cx="1584000" cy="74914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PR/SO006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Encuestas de satisfacción docente de los estudiantes-Centro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6C742A8-C743-2937-13C4-4059F89BCD92}"/>
              </a:ext>
            </a:extLst>
          </p:cNvPr>
          <p:cNvSpPr txBox="1"/>
          <p:nvPr/>
        </p:nvSpPr>
        <p:spPr>
          <a:xfrm>
            <a:off x="14024368" y="7487570"/>
            <a:ext cx="1584000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PR/SO007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Evaluación PDI Centro</a:t>
            </a:r>
            <a:endParaRPr lang="es-ES_tradnl" sz="9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9636359-C27E-DFF4-3317-1D396B8BAA42}"/>
              </a:ext>
            </a:extLst>
          </p:cNvPr>
          <p:cNvSpPr txBox="1"/>
          <p:nvPr/>
        </p:nvSpPr>
        <p:spPr>
          <a:xfrm>
            <a:off x="12729193" y="2329648"/>
            <a:ext cx="2172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b="1" dirty="0"/>
              <a:t>FACULTAD DE DERECHO</a:t>
            </a:r>
          </a:p>
        </p:txBody>
      </p:sp>
      <p:pic>
        <p:nvPicPr>
          <p:cNvPr id="13" name="Picture 2" descr="Facultad de Derecho – Facultad de Derecho">
            <a:extLst>
              <a:ext uri="{FF2B5EF4-FFF2-40B4-BE49-F238E27FC236}">
                <a16:creationId xmlns:a16="http://schemas.microsoft.com/office/drawing/2014/main" id="{4FDBAD8A-9A56-BF02-D3A1-4E6DAA45B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4" t="15370" r="13466" b="23581"/>
          <a:stretch/>
        </p:blipFill>
        <p:spPr bwMode="auto">
          <a:xfrm>
            <a:off x="14885994" y="2246462"/>
            <a:ext cx="563346" cy="46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redondeado 13">
            <a:extLst>
              <a:ext uri="{FF2B5EF4-FFF2-40B4-BE49-F238E27FC236}">
                <a16:creationId xmlns:a16="http://schemas.microsoft.com/office/drawing/2014/main" id="{FDF334C3-3ABB-A1DD-4801-D0AF44BCC0A4}"/>
              </a:ext>
            </a:extLst>
          </p:cNvPr>
          <p:cNvSpPr/>
          <p:nvPr/>
        </p:nvSpPr>
        <p:spPr>
          <a:xfrm>
            <a:off x="11818044" y="6026179"/>
            <a:ext cx="4184890" cy="928014"/>
          </a:xfrm>
          <a:prstGeom prst="roundRect">
            <a:avLst>
              <a:gd name="adj" fmla="val 5559"/>
            </a:avLst>
          </a:prstGeom>
          <a:solidFill>
            <a:srgbClr val="C00000">
              <a:alpha val="1437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C0BF978-FD51-A99E-6192-E032CAF99448}"/>
              </a:ext>
            </a:extLst>
          </p:cNvPr>
          <p:cNvSpPr txBox="1"/>
          <p:nvPr/>
        </p:nvSpPr>
        <p:spPr>
          <a:xfrm>
            <a:off x="12789159" y="6293123"/>
            <a:ext cx="2272415" cy="595908"/>
          </a:xfrm>
          <a:prstGeom prst="roundRect">
            <a:avLst/>
          </a:prstGeom>
          <a:ln>
            <a:solidFill>
              <a:srgbClr val="C00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PR/SO500_FD</a:t>
            </a:r>
          </a:p>
          <a:p>
            <a:pPr algn="ctr"/>
            <a:r>
              <a:rPr lang="es-ES_tradnl" sz="900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Procedimiento de gestión de horarios y calendario de exámenes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261C9D4-5E42-378F-6AD6-0348F45E5446}"/>
              </a:ext>
            </a:extLst>
          </p:cNvPr>
          <p:cNvSpPr txBox="1"/>
          <p:nvPr/>
        </p:nvSpPr>
        <p:spPr>
          <a:xfrm>
            <a:off x="11880772" y="6038540"/>
            <a:ext cx="412216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100" b="1" dirty="0">
                <a:solidFill>
                  <a:schemeClr val="tx1"/>
                </a:solidFill>
                <a:latin typeface="Mangal Pro" pitchFamily="2" charset="0"/>
                <a:ea typeface="Palatino" pitchFamily="2" charset="77"/>
                <a:cs typeface="Mangal Pro" pitchFamily="2" charset="0"/>
              </a:rPr>
              <a:t>Procesos específicos</a:t>
            </a:r>
            <a:endParaRPr lang="es-ES_tradnl" sz="1100" b="1" dirty="0"/>
          </a:p>
        </p:txBody>
      </p:sp>
    </p:spTree>
    <p:extLst>
      <p:ext uri="{BB962C8B-B14F-4D97-AF65-F5344CB8AC3E}">
        <p14:creationId xmlns:p14="http://schemas.microsoft.com/office/powerpoint/2010/main" val="25372770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827</Words>
  <Application>Microsoft Macintosh PowerPoint</Application>
  <PresentationFormat>Personalizado</PresentationFormat>
  <Paragraphs>207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Candara</vt:lpstr>
      <vt:lpstr>Mangal Pro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JOSÉ CARLOS  SANCHO NÚÑEZ</dc:creator>
  <cp:lastModifiedBy>José Carlos Sancho Núñez</cp:lastModifiedBy>
  <cp:revision>2</cp:revision>
  <dcterms:created xsi:type="dcterms:W3CDTF">2024-06-28T08:11:07Z</dcterms:created>
  <dcterms:modified xsi:type="dcterms:W3CDTF">2025-02-17T18:43:42Z</dcterms:modified>
</cp:coreProperties>
</file>